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Roboto"/>
      <p:regular r:id="rId35"/>
      <p:bold r:id="rId36"/>
      <p:italic r:id="rId37"/>
      <p:boldItalic r:id="rId38"/>
    </p:embeddedFont>
    <p:embeddedFont>
      <p:font typeface="La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43" roundtripDataSignature="AMtx7mgtVvwHlgs4vsNIOt1LYhjtaJxHb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5.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43" Type="http://customschemas.google.com/relationships/presentationmetadata" Target="meta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oboto-italic.fntdata"/><Relationship Id="rId14" Type="http://schemas.openxmlformats.org/officeDocument/2006/relationships/slide" Target="slides/slide9.xml"/><Relationship Id="rId36" Type="http://schemas.openxmlformats.org/officeDocument/2006/relationships/font" Target="fonts/Roboto-bold.fntdata"/><Relationship Id="rId17" Type="http://schemas.openxmlformats.org/officeDocument/2006/relationships/slide" Target="slides/slide12.xml"/><Relationship Id="rId39" Type="http://schemas.openxmlformats.org/officeDocument/2006/relationships/font" Target="fonts/Lato-regular.fntdata"/><Relationship Id="rId16" Type="http://schemas.openxmlformats.org/officeDocument/2006/relationships/slide" Target="slides/slide11.xml"/><Relationship Id="rId38" Type="http://schemas.openxmlformats.org/officeDocument/2006/relationships/font" Target="fonts/Robo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 name="Google Shape;5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 name="Shape 9"/>
        <p:cNvGrpSpPr/>
        <p:nvPr/>
      </p:nvGrpSpPr>
      <p:grpSpPr>
        <a:xfrm>
          <a:off x="0" y="0"/>
          <a:ext cx="0" cy="0"/>
          <a:chOff x="0" y="0"/>
          <a:chExt cx="0" cy="0"/>
        </a:xfrm>
      </p:grpSpPr>
      <p:sp>
        <p:nvSpPr>
          <p:cNvPr id="10" name="Google Shape;10;p3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 name="Google Shape;11;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2" name="Google Shape;12;p31"/>
          <p:cNvSpPr/>
          <p:nvPr/>
        </p:nvSpPr>
        <p:spPr>
          <a:xfrm>
            <a:off x="-12525" y="4775825"/>
            <a:ext cx="9156600" cy="430500"/>
          </a:xfrm>
          <a:prstGeom prst="rect">
            <a:avLst/>
          </a:prstGeom>
          <a:solidFill>
            <a:srgbClr val="990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31"/>
          <p:cNvSpPr txBox="1"/>
          <p:nvPr/>
        </p:nvSpPr>
        <p:spPr>
          <a:xfrm>
            <a:off x="6857400" y="4775825"/>
            <a:ext cx="5152500" cy="601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Lato"/>
                <a:ea typeface="Lato"/>
                <a:cs typeface="Lato"/>
                <a:sym typeface="Lato"/>
              </a:rPr>
              <a:t>TestingSumo.com</a:t>
            </a:r>
            <a:endParaRPr b="1" i="0" sz="1400" u="none" cap="none" strike="noStrike">
              <a:solidFill>
                <a:srgbClr val="FFFFFF"/>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40"/>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0" name="Google Shape;50;p40"/>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51" name="Google Shape;51;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sp>
        <p:nvSpPr>
          <p:cNvPr id="15" name="Google Shape;15;p32"/>
          <p:cNvSpPr txBox="1"/>
          <p:nvPr>
            <p:ph type="ctrTitle"/>
          </p:nvPr>
        </p:nvSpPr>
        <p:spPr>
          <a:xfrm>
            <a:off x="240150" y="118425"/>
            <a:ext cx="8520600" cy="883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500"/>
              <a:buFont typeface="Roboto"/>
              <a:buNone/>
              <a:defRPr sz="4500">
                <a:latin typeface="Roboto"/>
                <a:ea typeface="Roboto"/>
                <a:cs typeface="Roboto"/>
                <a:sym typeface="Roboto"/>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6" name="Google Shape;16;p32"/>
          <p:cNvSpPr txBox="1"/>
          <p:nvPr>
            <p:ph idx="1" type="subTitle"/>
          </p:nvPr>
        </p:nvSpPr>
        <p:spPr>
          <a:xfrm>
            <a:off x="383250" y="1179250"/>
            <a:ext cx="8520600" cy="3506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7" name="Google Shape;17;p32"/>
          <p:cNvSpPr txBox="1"/>
          <p:nvPr>
            <p:ph idx="12" type="sldNum"/>
          </p:nvPr>
        </p:nvSpPr>
        <p:spPr>
          <a:xfrm>
            <a:off x="8472458" y="455586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8" name="Google Shape;18;p32"/>
          <p:cNvSpPr/>
          <p:nvPr/>
        </p:nvSpPr>
        <p:spPr>
          <a:xfrm>
            <a:off x="0" y="4893375"/>
            <a:ext cx="9183000" cy="312900"/>
          </a:xfrm>
          <a:prstGeom prst="rect">
            <a:avLst/>
          </a:prstGeom>
          <a:solidFill>
            <a:srgbClr val="4A86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32"/>
          <p:cNvSpPr txBox="1"/>
          <p:nvPr/>
        </p:nvSpPr>
        <p:spPr>
          <a:xfrm>
            <a:off x="6857400" y="4852025"/>
            <a:ext cx="5152500" cy="601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Lato"/>
                <a:ea typeface="Lato"/>
                <a:cs typeface="Lato"/>
                <a:sym typeface="Lato"/>
              </a:rPr>
              <a:t>TheTestingAcademy.com</a:t>
            </a:r>
            <a:endParaRPr b="1" i="0" sz="1400" u="none" cap="none" strike="noStrike">
              <a:solidFill>
                <a:srgbClr val="FFFFFF"/>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3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3" name="Google Shape;23;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6" name="Google Shape;26;p34"/>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7" name="Google Shape;27;p34"/>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8" name="Google Shape;28;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 name="Google Shape;31;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36"/>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4" name="Google Shape;34;p36"/>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5" name="Google Shape;35;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p3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8" name="Google Shape;38;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3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38"/>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2" name="Google Shape;42;p3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38"/>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4" name="Google Shape;44;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39"/>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7" name="Google Shape;47;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3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www.youtube.com/watch?v=36YnV9STBqc" TargetMode="Externa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hyperlink" Target="https://link.testingsumo.com/onething"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hyperlink" Target="https://in.linkedin.com/in/chandanmishra1"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
          <p:cNvSpPr txBox="1"/>
          <p:nvPr>
            <p:ph type="title"/>
          </p:nvPr>
        </p:nvSpPr>
        <p:spPr>
          <a:xfrm>
            <a:off x="311700" y="1252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4100">
                <a:solidFill>
                  <a:srgbClr val="BF9000"/>
                </a:solidFill>
              </a:rPr>
              <a:t>Meeting Etiquette</a:t>
            </a:r>
            <a:endParaRPr b="1" sz="4100">
              <a:solidFill>
                <a:srgbClr val="BF9000"/>
              </a:solidFill>
            </a:endParaRPr>
          </a:p>
        </p:txBody>
      </p:sp>
      <p:sp>
        <p:nvSpPr>
          <p:cNvPr id="59" name="Google Shape;59;p1"/>
          <p:cNvSpPr txBox="1"/>
          <p:nvPr/>
        </p:nvSpPr>
        <p:spPr>
          <a:xfrm>
            <a:off x="666600" y="967050"/>
            <a:ext cx="7637100" cy="3209400"/>
          </a:xfrm>
          <a:prstGeom prst="rect">
            <a:avLst/>
          </a:prstGeom>
          <a:noFill/>
          <a:ln>
            <a:noFill/>
          </a:ln>
        </p:spPr>
        <p:txBody>
          <a:bodyPr anchorCtr="0" anchor="t" bIns="91425" lIns="91425" spcFirstLastPara="1" rIns="91425" wrap="square" tIns="91425">
            <a:noAutofit/>
          </a:bodyPr>
          <a:lstStyle/>
          <a:p>
            <a:pPr indent="-355600" lvl="0" marL="457200" marR="0" rtl="0" algn="l">
              <a:lnSpc>
                <a:spcPct val="100000"/>
              </a:lnSpc>
              <a:spcBef>
                <a:spcPts val="0"/>
              </a:spcBef>
              <a:spcAft>
                <a:spcPts val="0"/>
              </a:spcAft>
              <a:buClr>
                <a:srgbClr val="434343"/>
              </a:buClr>
              <a:buSzPts val="2000"/>
              <a:buFont typeface="Arial"/>
              <a:buChar char="●"/>
            </a:pPr>
            <a:r>
              <a:rPr b="0" i="0" lang="en" sz="2000" u="none" cap="none" strike="noStrike">
                <a:solidFill>
                  <a:srgbClr val="434343"/>
                </a:solidFill>
                <a:latin typeface="Arial"/>
                <a:ea typeface="Arial"/>
                <a:cs typeface="Arial"/>
                <a:sym typeface="Arial"/>
              </a:rPr>
              <a:t>Please be on Mute all the time. </a:t>
            </a:r>
            <a:endParaRPr b="0" i="0" sz="2000" u="none" cap="none" strike="noStrike">
              <a:solidFill>
                <a:srgbClr val="434343"/>
              </a:solidFill>
              <a:latin typeface="Arial"/>
              <a:ea typeface="Arial"/>
              <a:cs typeface="Arial"/>
              <a:sym typeface="Arial"/>
            </a:endParaRPr>
          </a:p>
          <a:p>
            <a:pPr indent="-355600" lvl="0" marL="457200" marR="0" rtl="0" algn="l">
              <a:lnSpc>
                <a:spcPct val="100000"/>
              </a:lnSpc>
              <a:spcBef>
                <a:spcPts val="0"/>
              </a:spcBef>
              <a:spcAft>
                <a:spcPts val="0"/>
              </a:spcAft>
              <a:buClr>
                <a:srgbClr val="434343"/>
              </a:buClr>
              <a:buSzPts val="2000"/>
              <a:buFont typeface="Arial"/>
              <a:buChar char="●"/>
            </a:pPr>
            <a:r>
              <a:rPr b="0" i="0" lang="en" sz="2000" u="none" cap="none" strike="noStrike">
                <a:solidFill>
                  <a:srgbClr val="434343"/>
                </a:solidFill>
                <a:latin typeface="Arial"/>
                <a:ea typeface="Arial"/>
                <a:cs typeface="Arial"/>
                <a:sym typeface="Arial"/>
              </a:rPr>
              <a:t>Turn off Video, So that we can save bandwidth.</a:t>
            </a:r>
            <a:endParaRPr b="0" i="0" sz="2000" u="none" cap="none" strike="noStrike">
              <a:solidFill>
                <a:srgbClr val="434343"/>
              </a:solidFill>
              <a:latin typeface="Arial"/>
              <a:ea typeface="Arial"/>
              <a:cs typeface="Arial"/>
              <a:sym typeface="Arial"/>
            </a:endParaRPr>
          </a:p>
          <a:p>
            <a:pPr indent="-355600" lvl="0" marL="457200" marR="0" rtl="0" algn="l">
              <a:lnSpc>
                <a:spcPct val="100000"/>
              </a:lnSpc>
              <a:spcBef>
                <a:spcPts val="0"/>
              </a:spcBef>
              <a:spcAft>
                <a:spcPts val="0"/>
              </a:spcAft>
              <a:buClr>
                <a:srgbClr val="434343"/>
              </a:buClr>
              <a:buSzPts val="2000"/>
              <a:buFont typeface="Arial"/>
              <a:buChar char="●"/>
            </a:pPr>
            <a:r>
              <a:rPr b="0" i="0" lang="en" sz="2000" u="none" cap="none" strike="noStrike">
                <a:solidFill>
                  <a:srgbClr val="434343"/>
                </a:solidFill>
                <a:latin typeface="Arial"/>
                <a:ea typeface="Arial"/>
                <a:cs typeface="Arial"/>
                <a:sym typeface="Arial"/>
              </a:rPr>
              <a:t>There is separate Q&amp;A Section in End Please use that, Add questions in Google Form.</a:t>
            </a:r>
            <a:endParaRPr b="0" i="0" sz="2000" u="none" cap="none" strike="noStrike">
              <a:solidFill>
                <a:srgbClr val="434343"/>
              </a:solidFill>
              <a:latin typeface="Arial"/>
              <a:ea typeface="Arial"/>
              <a:cs typeface="Arial"/>
              <a:sym typeface="Arial"/>
            </a:endParaRPr>
          </a:p>
          <a:p>
            <a:pPr indent="-355600" lvl="0" marL="457200" marR="0" rtl="0" algn="l">
              <a:lnSpc>
                <a:spcPct val="100000"/>
              </a:lnSpc>
              <a:spcBef>
                <a:spcPts val="0"/>
              </a:spcBef>
              <a:spcAft>
                <a:spcPts val="0"/>
              </a:spcAft>
              <a:buClr>
                <a:srgbClr val="434343"/>
              </a:buClr>
              <a:buSzPts val="2000"/>
              <a:buFont typeface="Arial"/>
              <a:buChar char="●"/>
            </a:pPr>
            <a:r>
              <a:rPr b="0" i="0" lang="en" sz="2000" u="none" cap="none" strike="noStrike">
                <a:solidFill>
                  <a:srgbClr val="434343"/>
                </a:solidFill>
                <a:latin typeface="Arial"/>
                <a:ea typeface="Arial"/>
                <a:cs typeface="Arial"/>
                <a:sym typeface="Arial"/>
              </a:rPr>
              <a:t>Break at 12PM for 5 min.</a:t>
            </a:r>
            <a:endParaRPr b="0" i="0" sz="2000" u="none" cap="none" strike="noStrike">
              <a:solidFill>
                <a:srgbClr val="434343"/>
              </a:solidFill>
              <a:latin typeface="Arial"/>
              <a:ea typeface="Arial"/>
              <a:cs typeface="Arial"/>
              <a:sym typeface="Arial"/>
            </a:endParaRPr>
          </a:p>
          <a:p>
            <a:pPr indent="-355600" lvl="0" marL="457200" marR="0" rtl="0" algn="l">
              <a:lnSpc>
                <a:spcPct val="100000"/>
              </a:lnSpc>
              <a:spcBef>
                <a:spcPts val="0"/>
              </a:spcBef>
              <a:spcAft>
                <a:spcPts val="0"/>
              </a:spcAft>
              <a:buClr>
                <a:srgbClr val="434343"/>
              </a:buClr>
              <a:buSzPts val="2000"/>
              <a:buFont typeface="Arial"/>
              <a:buChar char="●"/>
            </a:pPr>
            <a:r>
              <a:rPr b="0" i="0" lang="en" sz="2000" u="none" cap="none" strike="noStrike">
                <a:solidFill>
                  <a:srgbClr val="434343"/>
                </a:solidFill>
                <a:latin typeface="Arial"/>
                <a:ea typeface="Arial"/>
                <a:cs typeface="Arial"/>
                <a:sym typeface="Arial"/>
              </a:rPr>
              <a:t>Mute your microphone </a:t>
            </a:r>
            <a:endParaRPr b="0" i="0" sz="2000" u="none" cap="none" strike="noStrike">
              <a:solidFill>
                <a:srgbClr val="434343"/>
              </a:solidFill>
              <a:latin typeface="Arial"/>
              <a:ea typeface="Arial"/>
              <a:cs typeface="Arial"/>
              <a:sym typeface="Arial"/>
            </a:endParaRPr>
          </a:p>
          <a:p>
            <a:pPr indent="-355600" lvl="0" marL="457200" marR="0" rtl="0" algn="l">
              <a:lnSpc>
                <a:spcPct val="100000"/>
              </a:lnSpc>
              <a:spcBef>
                <a:spcPts val="0"/>
              </a:spcBef>
              <a:spcAft>
                <a:spcPts val="0"/>
              </a:spcAft>
              <a:buClr>
                <a:srgbClr val="434343"/>
              </a:buClr>
              <a:buSzPts val="2000"/>
              <a:buFont typeface="Arial"/>
              <a:buChar char="●"/>
            </a:pPr>
            <a:r>
              <a:rPr b="0" i="0" lang="en" sz="2000" u="none" cap="none" strike="noStrike">
                <a:solidFill>
                  <a:srgbClr val="434343"/>
                </a:solidFill>
                <a:latin typeface="Arial"/>
                <a:ea typeface="Arial"/>
                <a:cs typeface="Arial"/>
                <a:sym typeface="Arial"/>
              </a:rPr>
              <a:t>To help keep background noise to a minimum, make sure you mute your microphone when you are not speaking.</a:t>
            </a:r>
            <a:endParaRPr b="0" i="0" sz="2000" u="none" cap="none" strike="noStrike">
              <a:solidFill>
                <a:srgbClr val="434343"/>
              </a:solidFill>
              <a:latin typeface="Arial"/>
              <a:ea typeface="Arial"/>
              <a:cs typeface="Arial"/>
              <a:sym typeface="Arial"/>
            </a:endParaRPr>
          </a:p>
          <a:p>
            <a:pPr indent="-355600" lvl="0" marL="457200" marR="0" rtl="0" algn="l">
              <a:lnSpc>
                <a:spcPct val="100000"/>
              </a:lnSpc>
              <a:spcBef>
                <a:spcPts val="0"/>
              </a:spcBef>
              <a:spcAft>
                <a:spcPts val="0"/>
              </a:spcAft>
              <a:buClr>
                <a:srgbClr val="434343"/>
              </a:buClr>
              <a:buSzPts val="2000"/>
              <a:buFont typeface="Arial"/>
              <a:buChar char="●"/>
            </a:pPr>
            <a:r>
              <a:rPr b="0" i="0" lang="en" sz="2000" u="none" cap="none" strike="noStrike">
                <a:solidFill>
                  <a:srgbClr val="434343"/>
                </a:solidFill>
                <a:latin typeface="Arial"/>
                <a:ea typeface="Arial"/>
                <a:cs typeface="Arial"/>
                <a:sym typeface="Arial"/>
              </a:rPr>
              <a:t>Be mindful of background noise</a:t>
            </a:r>
            <a:endParaRPr b="0" i="0" sz="2000" u="none" cap="none" strike="noStrike">
              <a:solidFill>
                <a:srgbClr val="434343"/>
              </a:solidFill>
              <a:latin typeface="Arial"/>
              <a:ea typeface="Arial"/>
              <a:cs typeface="Arial"/>
              <a:sym typeface="Arial"/>
            </a:endParaRPr>
          </a:p>
          <a:p>
            <a:pPr indent="-355600" lvl="0" marL="457200" marR="0" rtl="0" algn="l">
              <a:lnSpc>
                <a:spcPct val="100000"/>
              </a:lnSpc>
              <a:spcBef>
                <a:spcPts val="0"/>
              </a:spcBef>
              <a:spcAft>
                <a:spcPts val="0"/>
              </a:spcAft>
              <a:buClr>
                <a:srgbClr val="434343"/>
              </a:buClr>
              <a:buSzPts val="2000"/>
              <a:buFont typeface="Arial"/>
              <a:buChar char="●"/>
            </a:pPr>
            <a:r>
              <a:rPr b="0" i="0" lang="en" sz="2000" u="none" cap="none" strike="noStrike">
                <a:solidFill>
                  <a:srgbClr val="434343"/>
                </a:solidFill>
                <a:latin typeface="Arial"/>
                <a:ea typeface="Arial"/>
                <a:cs typeface="Arial"/>
                <a:sym typeface="Arial"/>
              </a:rPr>
              <a:t>Avoid multitasking</a:t>
            </a:r>
            <a:endParaRPr b="0" i="0" sz="2000" u="none" cap="none" strike="noStrike">
              <a:solidFill>
                <a:srgbClr val="434343"/>
              </a:solidFill>
              <a:latin typeface="Arial"/>
              <a:ea typeface="Arial"/>
              <a:cs typeface="Arial"/>
              <a:sym typeface="Arial"/>
            </a:endParaRPr>
          </a:p>
          <a:p>
            <a:pPr indent="-355600" lvl="0" marL="457200" marR="0" rtl="0" algn="l">
              <a:lnSpc>
                <a:spcPct val="100000"/>
              </a:lnSpc>
              <a:spcBef>
                <a:spcPts val="0"/>
              </a:spcBef>
              <a:spcAft>
                <a:spcPts val="0"/>
              </a:spcAft>
              <a:buClr>
                <a:srgbClr val="434343"/>
              </a:buClr>
              <a:buSzPts val="2000"/>
              <a:buFont typeface="Arial"/>
              <a:buChar char="●"/>
            </a:pPr>
            <a:r>
              <a:rPr b="0" i="0" lang="en" sz="2000" u="none" cap="none" strike="noStrike">
                <a:solidFill>
                  <a:srgbClr val="434343"/>
                </a:solidFill>
                <a:latin typeface="Arial"/>
                <a:ea typeface="Arial"/>
                <a:cs typeface="Arial"/>
                <a:sym typeface="Arial"/>
              </a:rPr>
              <a:t>All links and Slides will be shared.</a:t>
            </a:r>
            <a:endParaRPr b="0" i="0" sz="2000" u="none" cap="none" strike="noStrike">
              <a:solidFill>
                <a:srgbClr val="434343"/>
              </a:solidFill>
              <a:latin typeface="Arial"/>
              <a:ea typeface="Arial"/>
              <a:cs typeface="Arial"/>
              <a:sym typeface="Arial"/>
            </a:endParaRPr>
          </a:p>
        </p:txBody>
      </p:sp>
      <p:pic>
        <p:nvPicPr>
          <p:cNvPr descr="The Good Life is live streaming the best of Relaxing &amp; Chill House Music, Deep House, Tropical House, EDM, Dance &amp; Pop as well as Music for Sleep, Focus, Study, Workout, Gym, Running etc. in a 24/7 summer feel good chillout mix. &#10;&#10;🟢 Listen to the Playlist on Spotify:&#10;https://open.spotify.com/playlist/75XrS5HXOmVYMgdXlaQTwO?si=d81brQHZT-6hB6sDgikExQ&#10;&#10;🔴 Listen to the Playlist on YouTube: &#10;https://www.youtube.com/playlist?list=PLrALqIYcGkyRb1gQwscp0tDxphekn4GTw&#10;&#10;📸 Connect with me on Instagram: http://instagram.com/sensualmusique&#10;&#10;➖Official Spotify Playlists➖&#10;🌴 The Good Life Radio: https://open.spotify.com/playlist/75XrS5HXOmVYMgdXlaQTwO?si=E73RRiYiT3eqZFzlaqHKMg&#10;💯 Sensual Musique Top 100: https://open.spotify.com/playlist/1h9yS4rsQJTg3NxII7IHAH?si=tagOmRnOTjGcwofQeb1Jqg&#10;🌞 Summer Mix 2020: https://open.spotify.com/playlist/7cWNW1fBpQRcJNpCP0eqpX?si=tll13wD7QtOCXyP36F5Q-g&#10;🛏️ Chill Songs 2020: https://open.spotify.com/playlist/2iosL790KiO6YMVFC8eT5q?si=u-70eIqGQjK-fUhLN6oyLA&#10;&#10;➖Official YouTube Playlists➖&#10;🔊 Sensual Musique Latest / All Uploads: &#10;https://www.youtube.com/playlist?list=PLrALqIYcGkyQdCQGPPF-bTaWz4MfbH8AK&#10;🌴 The Good Life Radio Playlist: &#10;https://www.youtube.com/playlist?list=PLrALqIYcGkyRb1gQwscp0tDxphekn4GTw&#10;🌊 Chillout Music 2020: &#10;https://www.youtube.com/playlist?list=PLrALqIYcGkyT4W0IBJIbc5QVLrQa9IJ9L&#10;🏝️ Tropical House 2020: &#10;https://www.youtube.com/watch?v=GgHdIPic_Bo&amp;list=PLrALqIYcGkySnmdobMj8k9TYIrkIh6iPC&#10;❤️ Songs About Love 2020:&#10;https://www.youtube.com/watch?v=3VkZPlH6T0M&amp;list=PLrALqIYcGkyQsAdCKXo0dxd1qfbg4fkwu&#10;&#10;➖Video Background➖&#10;📷 Video Footage by Nature Relaxation:&#10;Website: https://goo.gl/iHAh3n &#10;YouTube: https://goo.gl/FyKqCz &#10;Subscription/Apps: https://watch.naturerelaxation.com&#10;&#10;➖NIGHTBOT➖&#10; Nightbot is here to answer some of your questions, tell you inspirational quotes or just say hi and goodbye.&#10;&#10;🤖Commands:&#10;!whoisthis: More info about Nightbot&#10;!coldbeer: Let’s have a cold one&#10;!freehugs: Get a free hug&#10;!key: Some major keys and advices&#10;!quoteday: Quote of the day&#10;!quotetravel: Quote about travlling&#10;!qoutelove: Quote about love&#10;&#10;!weatherlookup city: Will display the current weather in your city (e.g. !weatherlookup Berlin will display weather information about Berlin)&#10;&#10;!song: Displays the current song title and artist&#10;!video: Displays more information about the background video&#10;&#10;➖FAQ➖&#10;Q: When will the stream end?&#10;A: Hopefully never. It is supposed to be a 24/7 live stream but every now and then there might be technical issues.&#10;&#10;Q: How many songs do you have in your playlist and where can I find them?&#10;A: There are +/- 400 songs. You can find them in my playlists. See the links above.&#10;&#10;Q: Why do you not play songs from popular artists like KYGO, Martin Garrix or Calvin Harris?&#10;A: Because I do not have the permission to play these songs. I can only play songs with permission to avoid copyright issues.&#10;&#10;Q: Where was the video footage filmed?&#10;A: Fiji Islands and Hawaii.&#10;&#10;Q: What’s your name?&#10;A: My name is Armin. Nice to meet you :)&#10;&#10;Q: Where are you from?&#10;A: I am from a small town close to Munich in Germany. &#10;&#10;Q: What’s The Good Life?&#10;A: The Good Life is a 24/7 music live stream presented by Sensual Musique which plays songs from genres such as Deep House, Tropical House, EDM, Chill House, Dance Music and Pop. The music is fun while studying, cleaning, cooking, working out, relaxing, sleeping etc. :) &#10;&#10;➖Translations➖&#10;Musique d'Été 2020 | Chansons Relaxantes, Running, Courir, Workout&#10;Sommer Playlist 2020 | Musik zum Chillen, Fitness, Gym, Laufen&#10;Música de Verano 2020 | Canciones Relajantes, Gimnasio, La Carrera&#10;Música de Verão 2020 |  Músicas Relaxantes&#10;летняя музыка 2020 | расслабляющие песни, Гимнастический&#10;夏日音乐 2020 | 轻松的歌曲&#10;여름 음악 2020 | 편안한 노래&#10;Letnia Muzyka 2020 | Relaks Muzyka&#10;เพลง​ฤดูร้อน​ 2020 | เพลง​ชิวๆ&#10; サマーミュージック 2020 |  リラックスした歌&#10;&#10;#thegoodlife #deephouse #tropicalhouse #chill #chillmusic #lounge #live #radio #house #relax #chillhouse #housemusic #relax #running #gym" id="60" name="Google Shape;60;p1" title="The Good Life Radio • 24/7 Live Radio | Best Relax House, Chillout, Study, Running, Gym, Happy Music">
            <a:hlinkClick r:id="rId3"/>
          </p:cNvPr>
          <p:cNvPicPr preferRelativeResize="0"/>
          <p:nvPr/>
        </p:nvPicPr>
        <p:blipFill rotWithShape="1">
          <a:blip r:embed="rId4">
            <a:alphaModFix/>
          </a:blip>
          <a:srcRect b="0" l="0" r="0" t="0"/>
          <a:stretch/>
        </p:blipFill>
        <p:spPr>
          <a:xfrm>
            <a:off x="7149525" y="3784025"/>
            <a:ext cx="946724" cy="7100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0"/>
          <p:cNvSpPr txBox="1"/>
          <p:nvPr>
            <p:ph type="title"/>
          </p:nvPr>
        </p:nvSpPr>
        <p:spPr>
          <a:xfrm>
            <a:off x="499400" y="16252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Write Down in</a:t>
            </a:r>
            <a:r>
              <a:rPr b="1" lang="en" sz="5000">
                <a:solidFill>
                  <a:srgbClr val="BF9000"/>
                </a:solidFill>
                <a:latin typeface="Lato"/>
                <a:ea typeface="Lato"/>
                <a:cs typeface="Lato"/>
                <a:sym typeface="Lato"/>
              </a:rPr>
              <a:t> One Line.</a:t>
            </a:r>
            <a:endParaRPr b="1" sz="5000">
              <a:solidFill>
                <a:srgbClr val="BF9000"/>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1"/>
          <p:cNvSpPr txBox="1"/>
          <p:nvPr>
            <p:ph type="title"/>
          </p:nvPr>
        </p:nvSpPr>
        <p:spPr>
          <a:xfrm>
            <a:off x="499400" y="16252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Course </a:t>
            </a:r>
            <a:r>
              <a:rPr b="1" lang="en" sz="5000">
                <a:solidFill>
                  <a:srgbClr val="BF9000"/>
                </a:solidFill>
                <a:latin typeface="Lato"/>
                <a:ea typeface="Lato"/>
                <a:cs typeface="Lato"/>
                <a:sym typeface="Lato"/>
              </a:rPr>
              <a:t>Details…</a:t>
            </a:r>
            <a:r>
              <a:rPr b="1" lang="en" sz="5000">
                <a:solidFill>
                  <a:srgbClr val="9900FF"/>
                </a:solidFill>
                <a:latin typeface="Lato"/>
                <a:ea typeface="Lato"/>
                <a:cs typeface="Lato"/>
                <a:sym typeface="Lato"/>
              </a:rPr>
              <a:t>.</a:t>
            </a:r>
            <a:endParaRPr b="1" sz="5000">
              <a:solidFill>
                <a:srgbClr val="9900FF"/>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2"/>
          <p:cNvSpPr txBox="1"/>
          <p:nvPr>
            <p:ph type="title"/>
          </p:nvPr>
        </p:nvSpPr>
        <p:spPr>
          <a:xfrm>
            <a:off x="499400" y="16252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Mindset....</a:t>
            </a:r>
            <a:endParaRPr b="1" sz="5000">
              <a:solidFill>
                <a:srgbClr val="9900FF"/>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13"/>
          <p:cNvPicPr preferRelativeResize="0"/>
          <p:nvPr/>
        </p:nvPicPr>
        <p:blipFill rotWithShape="1">
          <a:blip r:embed="rId3">
            <a:alphaModFix/>
          </a:blip>
          <a:srcRect b="0" l="0" r="0" t="0"/>
          <a:stretch/>
        </p:blipFill>
        <p:spPr>
          <a:xfrm>
            <a:off x="697620" y="376925"/>
            <a:ext cx="7594230" cy="39665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499400" y="16252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FOCUS</a:t>
            </a:r>
            <a:endParaRPr b="1" sz="5000">
              <a:solidFill>
                <a:srgbClr val="9900FF"/>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5"/>
          <p:cNvSpPr/>
          <p:nvPr/>
        </p:nvSpPr>
        <p:spPr>
          <a:xfrm>
            <a:off x="1248475" y="1745850"/>
            <a:ext cx="1633200" cy="1651800"/>
          </a:xfrm>
          <a:prstGeom prst="ellipse">
            <a:avLst/>
          </a:prstGeom>
          <a:noFill/>
          <a:ln cap="flat" cmpd="sng" w="381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Energy</a:t>
            </a:r>
            <a:endParaRPr b="0" i="0" sz="1400" u="none" cap="none" strike="noStrike">
              <a:solidFill>
                <a:srgbClr val="000000"/>
              </a:solidFill>
              <a:latin typeface="Arial"/>
              <a:ea typeface="Arial"/>
              <a:cs typeface="Arial"/>
              <a:sym typeface="Arial"/>
            </a:endParaRPr>
          </a:p>
        </p:txBody>
      </p:sp>
      <p:sp>
        <p:nvSpPr>
          <p:cNvPr id="146" name="Google Shape;146;p15"/>
          <p:cNvSpPr/>
          <p:nvPr/>
        </p:nvSpPr>
        <p:spPr>
          <a:xfrm>
            <a:off x="6206475" y="1745850"/>
            <a:ext cx="1633200" cy="1651800"/>
          </a:xfrm>
          <a:prstGeom prst="ellipse">
            <a:avLst/>
          </a:prstGeom>
          <a:noFill/>
          <a:ln cap="flat" cmpd="sng" w="381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Energy</a:t>
            </a:r>
            <a:endParaRPr b="0" i="0" sz="1400" u="none" cap="none" strike="noStrike">
              <a:solidFill>
                <a:srgbClr val="000000"/>
              </a:solidFill>
              <a:latin typeface="Arial"/>
              <a:ea typeface="Arial"/>
              <a:cs typeface="Arial"/>
              <a:sym typeface="Arial"/>
            </a:endParaRPr>
          </a:p>
        </p:txBody>
      </p:sp>
      <p:sp>
        <p:nvSpPr>
          <p:cNvPr id="147" name="Google Shape;147;p15"/>
          <p:cNvSpPr txBox="1"/>
          <p:nvPr/>
        </p:nvSpPr>
        <p:spPr>
          <a:xfrm>
            <a:off x="1201525" y="3923950"/>
            <a:ext cx="2093100" cy="26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p:nvPr/>
        </p:nvSpPr>
        <p:spPr>
          <a:xfrm>
            <a:off x="1248475" y="1745850"/>
            <a:ext cx="1633200" cy="1651800"/>
          </a:xfrm>
          <a:prstGeom prst="ellipse">
            <a:avLst/>
          </a:prstGeom>
          <a:noFill/>
          <a:ln cap="flat" cmpd="sng" w="381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Energy</a:t>
            </a:r>
            <a:endParaRPr b="0" i="0" sz="1400" u="none" cap="none" strike="noStrike">
              <a:solidFill>
                <a:srgbClr val="000000"/>
              </a:solidFill>
              <a:latin typeface="Arial"/>
              <a:ea typeface="Arial"/>
              <a:cs typeface="Arial"/>
              <a:sym typeface="Arial"/>
            </a:endParaRPr>
          </a:p>
        </p:txBody>
      </p:sp>
      <p:sp>
        <p:nvSpPr>
          <p:cNvPr id="153" name="Google Shape;153;p16"/>
          <p:cNvSpPr/>
          <p:nvPr/>
        </p:nvSpPr>
        <p:spPr>
          <a:xfrm>
            <a:off x="6206475" y="1745850"/>
            <a:ext cx="1633200" cy="1651800"/>
          </a:xfrm>
          <a:prstGeom prst="ellipse">
            <a:avLst/>
          </a:prstGeom>
          <a:noFill/>
          <a:ln cap="flat" cmpd="sng" w="381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Energy</a:t>
            </a:r>
            <a:endParaRPr b="0" i="0" sz="1400" u="none" cap="none" strike="noStrike">
              <a:solidFill>
                <a:srgbClr val="000000"/>
              </a:solidFill>
              <a:latin typeface="Arial"/>
              <a:ea typeface="Arial"/>
              <a:cs typeface="Arial"/>
              <a:sym typeface="Arial"/>
            </a:endParaRPr>
          </a:p>
        </p:txBody>
      </p:sp>
      <p:sp>
        <p:nvSpPr>
          <p:cNvPr id="154" name="Google Shape;154;p16"/>
          <p:cNvSpPr txBox="1"/>
          <p:nvPr/>
        </p:nvSpPr>
        <p:spPr>
          <a:xfrm>
            <a:off x="1201525" y="3923950"/>
            <a:ext cx="2093100" cy="262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6"/>
          <p:cNvSpPr txBox="1"/>
          <p:nvPr/>
        </p:nvSpPr>
        <p:spPr>
          <a:xfrm>
            <a:off x="394200" y="3716825"/>
            <a:ext cx="3000000" cy="3000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Pursuing Too many things</a:t>
            </a:r>
            <a:endParaRPr b="0" i="0" sz="1400" u="none" cap="none" strike="noStrike">
              <a:solidFill>
                <a:srgbClr val="000000"/>
              </a:solidFill>
              <a:latin typeface="Arial"/>
              <a:ea typeface="Arial"/>
              <a:cs typeface="Arial"/>
              <a:sym typeface="Arial"/>
            </a:endParaRPr>
          </a:p>
        </p:txBody>
      </p:sp>
      <p:sp>
        <p:nvSpPr>
          <p:cNvPr id="156" name="Google Shape;156;p16"/>
          <p:cNvSpPr txBox="1"/>
          <p:nvPr/>
        </p:nvSpPr>
        <p:spPr>
          <a:xfrm>
            <a:off x="5718275" y="3672125"/>
            <a:ext cx="3000000" cy="3000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Focus on Thing</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17"/>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pic>
        <p:nvPicPr>
          <p:cNvPr id="162" name="Google Shape;162;p17"/>
          <p:cNvPicPr preferRelativeResize="0"/>
          <p:nvPr/>
        </p:nvPicPr>
        <p:blipFill rotWithShape="1">
          <a:blip r:embed="rId4">
            <a:alphaModFix/>
          </a:blip>
          <a:srcRect b="0" l="0" r="0" t="0"/>
          <a:stretch/>
        </p:blipFill>
        <p:spPr>
          <a:xfrm>
            <a:off x="3289625" y="376049"/>
            <a:ext cx="1961950" cy="3181823"/>
          </a:xfrm>
          <a:prstGeom prst="rect">
            <a:avLst/>
          </a:prstGeom>
          <a:noFill/>
          <a:ln>
            <a:noFill/>
          </a:ln>
        </p:spPr>
      </p:pic>
      <p:sp>
        <p:nvSpPr>
          <p:cNvPr id="163" name="Google Shape;163;p17"/>
          <p:cNvSpPr txBox="1"/>
          <p:nvPr/>
        </p:nvSpPr>
        <p:spPr>
          <a:xfrm>
            <a:off x="1257725" y="3914550"/>
            <a:ext cx="6288600" cy="2905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sng" cap="none" strike="noStrike">
                <a:solidFill>
                  <a:schemeClr val="hlink"/>
                </a:solidFill>
                <a:latin typeface="Arial"/>
                <a:ea typeface="Arial"/>
                <a:cs typeface="Arial"/>
                <a:sym typeface="Arial"/>
                <a:hlinkClick r:id="rId5"/>
              </a:rPr>
              <a:t>https://link.testingsumo.com/onething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499400" y="16252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5:95 </a:t>
            </a:r>
            <a:r>
              <a:rPr b="1" lang="en" sz="5000">
                <a:solidFill>
                  <a:srgbClr val="BF9000"/>
                </a:solidFill>
                <a:latin typeface="Lato"/>
                <a:ea typeface="Lato"/>
                <a:cs typeface="Lato"/>
                <a:sym typeface="Lato"/>
              </a:rPr>
              <a:t>Rule</a:t>
            </a:r>
            <a:r>
              <a:rPr b="1" lang="en" sz="5000">
                <a:solidFill>
                  <a:srgbClr val="9900FF"/>
                </a:solidFill>
                <a:latin typeface="Lato"/>
                <a:ea typeface="Lato"/>
                <a:cs typeface="Lato"/>
                <a:sym typeface="Lato"/>
              </a:rPr>
              <a:t>.</a:t>
            </a:r>
            <a:endParaRPr b="1" sz="5000">
              <a:solidFill>
                <a:srgbClr val="9900FF"/>
              </a:solidFill>
              <a:latin typeface="Lato"/>
              <a:ea typeface="Lato"/>
              <a:cs typeface="Lato"/>
              <a:sym typeface="Lato"/>
            </a:endParaRPr>
          </a:p>
        </p:txBody>
      </p:sp>
      <p:pic>
        <p:nvPicPr>
          <p:cNvPr id="169" name="Google Shape;169;p18"/>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19"/>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cxnSp>
        <p:nvCxnSpPr>
          <p:cNvPr id="175" name="Google Shape;175;p19"/>
          <p:cNvCxnSpPr/>
          <p:nvPr/>
        </p:nvCxnSpPr>
        <p:spPr>
          <a:xfrm flipH="1" rot="10800000">
            <a:off x="901175" y="2168850"/>
            <a:ext cx="5265600" cy="9300"/>
          </a:xfrm>
          <a:prstGeom prst="straightConnector1">
            <a:avLst/>
          </a:prstGeom>
          <a:noFill/>
          <a:ln cap="flat" cmpd="sng" w="9525">
            <a:solidFill>
              <a:schemeClr val="dk2"/>
            </a:solidFill>
            <a:prstDash val="solid"/>
            <a:round/>
            <a:headEnd len="sm" w="sm" type="none"/>
            <a:tailEnd len="med" w="med" type="triangle"/>
          </a:ln>
        </p:spPr>
      </p:cxnSp>
      <p:sp>
        <p:nvSpPr>
          <p:cNvPr id="176" name="Google Shape;176;p19"/>
          <p:cNvSpPr txBox="1"/>
          <p:nvPr/>
        </p:nvSpPr>
        <p:spPr>
          <a:xfrm>
            <a:off x="891800" y="1680700"/>
            <a:ext cx="5190300" cy="356700"/>
          </a:xfrm>
          <a:prstGeom prst="rect">
            <a:avLst/>
          </a:prstGeom>
          <a:solidFill>
            <a:srgbClr val="CCCCCC"/>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Study, Plan, Analyze, Research, Compare</a:t>
            </a:r>
            <a:endParaRPr b="0" i="0" sz="1400" u="none" cap="none" strike="noStrike">
              <a:solidFill>
                <a:srgbClr val="000000"/>
              </a:solidFill>
              <a:latin typeface="Arial"/>
              <a:ea typeface="Arial"/>
              <a:cs typeface="Arial"/>
              <a:sym typeface="Arial"/>
            </a:endParaRPr>
          </a:p>
        </p:txBody>
      </p:sp>
      <p:sp>
        <p:nvSpPr>
          <p:cNvPr id="177" name="Google Shape;177;p19"/>
          <p:cNvSpPr txBox="1"/>
          <p:nvPr/>
        </p:nvSpPr>
        <p:spPr>
          <a:xfrm>
            <a:off x="6213500" y="1680700"/>
            <a:ext cx="1558200" cy="356700"/>
          </a:xfrm>
          <a:prstGeom prst="rect">
            <a:avLst/>
          </a:prstGeom>
          <a:solidFill>
            <a:srgbClr val="9900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Arial"/>
                <a:ea typeface="Arial"/>
                <a:cs typeface="Arial"/>
                <a:sym typeface="Arial"/>
              </a:rPr>
              <a:t>Taking Action</a:t>
            </a:r>
            <a:endParaRPr b="0" i="0" sz="1400" u="none" cap="none" strike="noStrike">
              <a:solidFill>
                <a:srgbClr val="FFFFFF"/>
              </a:solidFill>
              <a:latin typeface="Arial"/>
              <a:ea typeface="Arial"/>
              <a:cs typeface="Arial"/>
              <a:sym typeface="Arial"/>
            </a:endParaRPr>
          </a:p>
        </p:txBody>
      </p:sp>
      <p:cxnSp>
        <p:nvCxnSpPr>
          <p:cNvPr id="178" name="Google Shape;178;p19"/>
          <p:cNvCxnSpPr/>
          <p:nvPr/>
        </p:nvCxnSpPr>
        <p:spPr>
          <a:xfrm>
            <a:off x="6279325" y="2300175"/>
            <a:ext cx="1492500" cy="9600"/>
          </a:xfrm>
          <a:prstGeom prst="straightConnector1">
            <a:avLst/>
          </a:prstGeom>
          <a:noFill/>
          <a:ln cap="flat" cmpd="sng" w="9525">
            <a:solidFill>
              <a:schemeClr val="dk2"/>
            </a:solidFill>
            <a:prstDash val="solid"/>
            <a:round/>
            <a:headEnd len="sm" w="sm" type="none"/>
            <a:tailEnd len="med" w="med" type="triangle"/>
          </a:ln>
        </p:spPr>
      </p:cxnSp>
      <p:sp>
        <p:nvSpPr>
          <p:cNvPr id="179" name="Google Shape;179;p19"/>
          <p:cNvSpPr txBox="1"/>
          <p:nvPr/>
        </p:nvSpPr>
        <p:spPr>
          <a:xfrm>
            <a:off x="6711075" y="2431575"/>
            <a:ext cx="591300" cy="28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5%</a:t>
            </a:r>
            <a:endParaRPr b="0" i="0" sz="1400" u="none" cap="none" strike="noStrike">
              <a:solidFill>
                <a:srgbClr val="000000"/>
              </a:solidFill>
              <a:latin typeface="Arial"/>
              <a:ea typeface="Arial"/>
              <a:cs typeface="Arial"/>
              <a:sym typeface="Arial"/>
            </a:endParaRPr>
          </a:p>
        </p:txBody>
      </p:sp>
      <p:sp>
        <p:nvSpPr>
          <p:cNvPr id="180" name="Google Shape;180;p19"/>
          <p:cNvSpPr txBox="1"/>
          <p:nvPr/>
        </p:nvSpPr>
        <p:spPr>
          <a:xfrm>
            <a:off x="2949525" y="2309600"/>
            <a:ext cx="591300" cy="28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95%</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816700" y="2478500"/>
            <a:ext cx="5406300" cy="63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Time.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2"/>
          <p:cNvSpPr txBox="1"/>
          <p:nvPr>
            <p:ph type="title"/>
          </p:nvPr>
        </p:nvSpPr>
        <p:spPr>
          <a:xfrm>
            <a:off x="311700" y="423825"/>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b="1" lang="en" sz="4800">
                <a:solidFill>
                  <a:srgbClr val="434343"/>
                </a:solidFill>
                <a:latin typeface="Lato"/>
                <a:ea typeface="Lato"/>
                <a:cs typeface="Lato"/>
                <a:sym typeface="Lato"/>
              </a:rPr>
              <a:t>{ </a:t>
            </a:r>
            <a:r>
              <a:rPr b="1" lang="en" sz="4800">
                <a:solidFill>
                  <a:srgbClr val="9900FF"/>
                </a:solidFill>
                <a:latin typeface="Lato"/>
                <a:ea typeface="Lato"/>
                <a:cs typeface="Lato"/>
                <a:sym typeface="Lato"/>
              </a:rPr>
              <a:t>SDET</a:t>
            </a:r>
            <a:r>
              <a:rPr b="1" lang="en" sz="4800">
                <a:solidFill>
                  <a:srgbClr val="434343"/>
                </a:solidFill>
                <a:latin typeface="Lato"/>
                <a:ea typeface="Lato"/>
                <a:cs typeface="Lato"/>
                <a:sym typeface="Lato"/>
              </a:rPr>
              <a:t> } BluePrint.</a:t>
            </a:r>
            <a:endParaRPr b="1" sz="2100">
              <a:solidFill>
                <a:srgbClr val="109B32"/>
              </a:solidFill>
              <a:latin typeface="Lato"/>
              <a:ea typeface="Lato"/>
              <a:cs typeface="Lato"/>
              <a:sym typeface="Lato"/>
            </a:endParaRPr>
          </a:p>
          <a:p>
            <a:pPr indent="0" lvl="0" marL="0" rtl="0" algn="ctr">
              <a:lnSpc>
                <a:spcPct val="100000"/>
              </a:lnSpc>
              <a:spcBef>
                <a:spcPts val="0"/>
              </a:spcBef>
              <a:spcAft>
                <a:spcPts val="0"/>
              </a:spcAft>
              <a:buSzPts val="3600"/>
              <a:buNone/>
            </a:pPr>
            <a:r>
              <a:t/>
            </a:r>
            <a:endParaRPr b="1" sz="3200">
              <a:solidFill>
                <a:srgbClr val="434343"/>
              </a:solidFill>
              <a:latin typeface="Lato"/>
              <a:ea typeface="Lato"/>
              <a:cs typeface="Lato"/>
              <a:sym typeface="Lato"/>
            </a:endParaRPr>
          </a:p>
        </p:txBody>
      </p:sp>
      <p:sp>
        <p:nvSpPr>
          <p:cNvPr id="66" name="Google Shape;66;p2"/>
          <p:cNvSpPr txBox="1"/>
          <p:nvPr>
            <p:ph type="title"/>
          </p:nvPr>
        </p:nvSpPr>
        <p:spPr>
          <a:xfrm>
            <a:off x="2693900" y="3956075"/>
            <a:ext cx="4617900" cy="863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b="1" lang="en" sz="2700" u="sng">
                <a:solidFill>
                  <a:srgbClr val="9900FF"/>
                </a:solidFill>
                <a:latin typeface="Lato"/>
                <a:ea typeface="Lato"/>
                <a:cs typeface="Lato"/>
                <a:sym typeface="Lato"/>
              </a:rPr>
              <a:t>Exact BluePrint.</a:t>
            </a:r>
            <a:endParaRPr b="1" sz="2700" u="sng">
              <a:solidFill>
                <a:srgbClr val="9900FF"/>
              </a:solidFill>
              <a:latin typeface="Lato"/>
              <a:ea typeface="Lato"/>
              <a:cs typeface="Lato"/>
              <a:sym typeface="Lato"/>
            </a:endParaRPr>
          </a:p>
          <a:p>
            <a:pPr indent="0" lvl="0" marL="0" rtl="0" algn="ctr">
              <a:lnSpc>
                <a:spcPct val="100000"/>
              </a:lnSpc>
              <a:spcBef>
                <a:spcPts val="0"/>
              </a:spcBef>
              <a:spcAft>
                <a:spcPts val="0"/>
              </a:spcAft>
              <a:buClr>
                <a:schemeClr val="dk1"/>
              </a:buClr>
              <a:buSzPts val="1100"/>
              <a:buFont typeface="Arial"/>
              <a:buNone/>
            </a:pPr>
            <a:r>
              <a:rPr b="1" lang="en" sz="2700" u="sng">
                <a:solidFill>
                  <a:srgbClr val="9900FF"/>
                </a:solidFill>
                <a:latin typeface="Lato"/>
                <a:ea typeface="Lato"/>
                <a:cs typeface="Lato"/>
                <a:sym typeface="Lato"/>
              </a:rPr>
              <a:t>You Need to Become SDET.</a:t>
            </a:r>
            <a:endParaRPr b="1" sz="2700" u="sng">
              <a:solidFill>
                <a:srgbClr val="9900FF"/>
              </a:solidFill>
              <a:latin typeface="Lato"/>
              <a:ea typeface="Lato"/>
              <a:cs typeface="Lato"/>
              <a:sym typeface="Lato"/>
            </a:endParaRPr>
          </a:p>
          <a:p>
            <a:pPr indent="0" lvl="0" marL="0" rtl="0" algn="ctr">
              <a:lnSpc>
                <a:spcPct val="100000"/>
              </a:lnSpc>
              <a:spcBef>
                <a:spcPts val="0"/>
              </a:spcBef>
              <a:spcAft>
                <a:spcPts val="0"/>
              </a:spcAft>
              <a:buSzPts val="3600"/>
              <a:buNone/>
            </a:pPr>
            <a:r>
              <a:t/>
            </a:r>
            <a:endParaRPr b="1" sz="2700" u="sng">
              <a:solidFill>
                <a:srgbClr val="9900FF"/>
              </a:solidFill>
              <a:latin typeface="Lato"/>
              <a:ea typeface="Lato"/>
              <a:cs typeface="Lato"/>
              <a:sym typeface="Lato"/>
            </a:endParaRPr>
          </a:p>
        </p:txBody>
      </p:sp>
      <p:pic>
        <p:nvPicPr>
          <p:cNvPr id="67" name="Google Shape;67;p2"/>
          <p:cNvPicPr preferRelativeResize="0"/>
          <p:nvPr/>
        </p:nvPicPr>
        <p:blipFill rotWithShape="1">
          <a:blip r:embed="rId3">
            <a:alphaModFix/>
          </a:blip>
          <a:srcRect b="0" l="0" r="0" t="0"/>
          <a:stretch/>
        </p:blipFill>
        <p:spPr>
          <a:xfrm>
            <a:off x="2825300" y="1119073"/>
            <a:ext cx="2991999" cy="2508190"/>
          </a:xfrm>
          <a:prstGeom prst="rect">
            <a:avLst/>
          </a:prstGeom>
          <a:noFill/>
          <a:ln>
            <a:noFill/>
          </a:ln>
        </p:spPr>
      </p:pic>
      <p:pic>
        <p:nvPicPr>
          <p:cNvPr id="68" name="Google Shape;68;p2"/>
          <p:cNvPicPr preferRelativeResize="0"/>
          <p:nvPr/>
        </p:nvPicPr>
        <p:blipFill rotWithShape="1">
          <a:blip r:embed="rId4">
            <a:alphaModFix/>
          </a:blip>
          <a:srcRect b="0" l="0" r="0" t="0"/>
          <a:stretch/>
        </p:blipFill>
        <p:spPr>
          <a:xfrm>
            <a:off x="876914" y="1624937"/>
            <a:ext cx="1727962" cy="1448551"/>
          </a:xfrm>
          <a:prstGeom prst="rect">
            <a:avLst/>
          </a:prstGeom>
          <a:noFill/>
          <a:ln>
            <a:noFill/>
          </a:ln>
        </p:spPr>
      </p:pic>
      <p:pic>
        <p:nvPicPr>
          <p:cNvPr id="69" name="Google Shape;69;p2"/>
          <p:cNvPicPr preferRelativeResize="0"/>
          <p:nvPr/>
        </p:nvPicPr>
        <p:blipFill rotWithShape="1">
          <a:blip r:embed="rId5">
            <a:alphaModFix/>
          </a:blip>
          <a:srcRect b="0" l="0" r="0" t="0"/>
          <a:stretch/>
        </p:blipFill>
        <p:spPr>
          <a:xfrm>
            <a:off x="6752625" y="1594099"/>
            <a:ext cx="1940238" cy="1626513"/>
          </a:xfrm>
          <a:prstGeom prst="rect">
            <a:avLst/>
          </a:prstGeom>
          <a:noFill/>
          <a:ln>
            <a:noFill/>
          </a:ln>
        </p:spPr>
      </p:pic>
      <p:sp>
        <p:nvSpPr>
          <p:cNvPr id="70" name="Google Shape;70;p2"/>
          <p:cNvSpPr txBox="1"/>
          <p:nvPr>
            <p:ph type="title"/>
          </p:nvPr>
        </p:nvSpPr>
        <p:spPr>
          <a:xfrm>
            <a:off x="736750" y="3073500"/>
            <a:ext cx="2575500" cy="328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b="1" lang="en" sz="1800" u="sng">
                <a:solidFill>
                  <a:srgbClr val="666666"/>
                </a:solidFill>
                <a:latin typeface="Lato"/>
                <a:ea typeface="Lato"/>
                <a:cs typeface="Lato"/>
                <a:sym typeface="Lato"/>
              </a:rPr>
              <a:t>Pramod Dutta</a:t>
            </a:r>
            <a:endParaRPr b="1" sz="1800" u="sng">
              <a:solidFill>
                <a:srgbClr val="666666"/>
              </a:solidFill>
              <a:latin typeface="Lato"/>
              <a:ea typeface="Lato"/>
              <a:cs typeface="Lato"/>
              <a:sym typeface="Lato"/>
            </a:endParaRPr>
          </a:p>
        </p:txBody>
      </p:sp>
      <p:sp>
        <p:nvSpPr>
          <p:cNvPr id="71" name="Google Shape;71;p2"/>
          <p:cNvSpPr txBox="1"/>
          <p:nvPr>
            <p:ph type="title"/>
          </p:nvPr>
        </p:nvSpPr>
        <p:spPr>
          <a:xfrm>
            <a:off x="6610675" y="3220600"/>
            <a:ext cx="2575500" cy="328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1800" u="sng">
                <a:solidFill>
                  <a:srgbClr val="666666"/>
                </a:solidFill>
                <a:latin typeface="Lato"/>
                <a:ea typeface="Lato"/>
                <a:cs typeface="Lato"/>
                <a:sym typeface="Lato"/>
              </a:rPr>
              <a:t>Chandan</a:t>
            </a:r>
            <a:endParaRPr b="1" sz="1800" u="sng">
              <a:solidFill>
                <a:srgbClr val="666666"/>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20"/>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cxnSp>
        <p:nvCxnSpPr>
          <p:cNvPr id="187" name="Google Shape;187;p20"/>
          <p:cNvCxnSpPr/>
          <p:nvPr/>
        </p:nvCxnSpPr>
        <p:spPr>
          <a:xfrm>
            <a:off x="901175" y="2178150"/>
            <a:ext cx="1858500" cy="0"/>
          </a:xfrm>
          <a:prstGeom prst="straightConnector1">
            <a:avLst/>
          </a:prstGeom>
          <a:noFill/>
          <a:ln cap="flat" cmpd="sng" w="9525">
            <a:solidFill>
              <a:schemeClr val="dk2"/>
            </a:solidFill>
            <a:prstDash val="solid"/>
            <a:round/>
            <a:headEnd len="sm" w="sm" type="none"/>
            <a:tailEnd len="med" w="med" type="triangle"/>
          </a:ln>
        </p:spPr>
      </p:cxnSp>
      <p:sp>
        <p:nvSpPr>
          <p:cNvPr id="188" name="Google Shape;188;p20"/>
          <p:cNvSpPr txBox="1"/>
          <p:nvPr/>
        </p:nvSpPr>
        <p:spPr>
          <a:xfrm>
            <a:off x="891800" y="1680700"/>
            <a:ext cx="1811400" cy="356700"/>
          </a:xfrm>
          <a:prstGeom prst="rect">
            <a:avLst/>
          </a:prstGeom>
          <a:solidFill>
            <a:srgbClr val="CCCCCC"/>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Plan</a:t>
            </a:r>
            <a:endParaRPr b="0" i="0" sz="1400" u="none" cap="none" strike="noStrike">
              <a:solidFill>
                <a:srgbClr val="000000"/>
              </a:solidFill>
              <a:latin typeface="Arial"/>
              <a:ea typeface="Arial"/>
              <a:cs typeface="Arial"/>
              <a:sym typeface="Arial"/>
            </a:endParaRPr>
          </a:p>
        </p:txBody>
      </p:sp>
      <p:sp>
        <p:nvSpPr>
          <p:cNvPr id="189" name="Google Shape;189;p20"/>
          <p:cNvSpPr txBox="1"/>
          <p:nvPr/>
        </p:nvSpPr>
        <p:spPr>
          <a:xfrm>
            <a:off x="2740750" y="1680700"/>
            <a:ext cx="5443800" cy="356700"/>
          </a:xfrm>
          <a:prstGeom prst="rect">
            <a:avLst/>
          </a:prstGeom>
          <a:solidFill>
            <a:srgbClr val="9900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Arial"/>
                <a:ea typeface="Arial"/>
                <a:cs typeface="Arial"/>
                <a:sym typeface="Arial"/>
              </a:rPr>
              <a:t>Taking Action</a:t>
            </a:r>
            <a:endParaRPr b="0" i="0" sz="1400" u="none" cap="none" strike="noStrike">
              <a:solidFill>
                <a:srgbClr val="FFFFFF"/>
              </a:solidFill>
              <a:latin typeface="Arial"/>
              <a:ea typeface="Arial"/>
              <a:cs typeface="Arial"/>
              <a:sym typeface="Arial"/>
            </a:endParaRPr>
          </a:p>
        </p:txBody>
      </p:sp>
      <p:cxnSp>
        <p:nvCxnSpPr>
          <p:cNvPr id="190" name="Google Shape;190;p20"/>
          <p:cNvCxnSpPr/>
          <p:nvPr/>
        </p:nvCxnSpPr>
        <p:spPr>
          <a:xfrm>
            <a:off x="2815925" y="2300175"/>
            <a:ext cx="4956000" cy="9600"/>
          </a:xfrm>
          <a:prstGeom prst="straightConnector1">
            <a:avLst/>
          </a:prstGeom>
          <a:noFill/>
          <a:ln cap="flat" cmpd="sng" w="9525">
            <a:solidFill>
              <a:schemeClr val="dk2"/>
            </a:solidFill>
            <a:prstDash val="solid"/>
            <a:round/>
            <a:headEnd len="sm" w="sm" type="none"/>
            <a:tailEnd len="med" w="med" type="triangle"/>
          </a:ln>
        </p:spPr>
      </p:cxnSp>
      <p:sp>
        <p:nvSpPr>
          <p:cNvPr id="191" name="Google Shape;191;p20"/>
          <p:cNvSpPr txBox="1"/>
          <p:nvPr/>
        </p:nvSpPr>
        <p:spPr>
          <a:xfrm>
            <a:off x="6711075" y="2431575"/>
            <a:ext cx="591300" cy="28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95%</a:t>
            </a:r>
            <a:endParaRPr b="0" i="0" sz="1400" u="none" cap="none" strike="noStrike">
              <a:solidFill>
                <a:srgbClr val="000000"/>
              </a:solidFill>
              <a:latin typeface="Arial"/>
              <a:ea typeface="Arial"/>
              <a:cs typeface="Arial"/>
              <a:sym typeface="Arial"/>
            </a:endParaRPr>
          </a:p>
        </p:txBody>
      </p:sp>
      <p:sp>
        <p:nvSpPr>
          <p:cNvPr id="192" name="Google Shape;192;p20"/>
          <p:cNvSpPr txBox="1"/>
          <p:nvPr/>
        </p:nvSpPr>
        <p:spPr>
          <a:xfrm>
            <a:off x="1501850" y="2300175"/>
            <a:ext cx="591300" cy="28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5%</a:t>
            </a:r>
            <a:endParaRPr b="0" i="0" sz="1400" u="none" cap="none" strike="noStrike">
              <a:solidFill>
                <a:srgbClr val="000000"/>
              </a:solidFill>
              <a:latin typeface="Arial"/>
              <a:ea typeface="Arial"/>
              <a:cs typeface="Arial"/>
              <a:sym typeface="Arial"/>
            </a:endParaRPr>
          </a:p>
        </p:txBody>
      </p:sp>
      <p:sp>
        <p:nvSpPr>
          <p:cNvPr id="193" name="Google Shape;193;p20"/>
          <p:cNvSpPr txBox="1"/>
          <p:nvPr/>
        </p:nvSpPr>
        <p:spPr>
          <a:xfrm>
            <a:off x="854250" y="2863500"/>
            <a:ext cx="5406300" cy="63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1900" u="none" cap="none" strike="noStrike">
                <a:solidFill>
                  <a:srgbClr val="BF9000"/>
                </a:solidFill>
                <a:latin typeface="Arial"/>
                <a:ea typeface="Arial"/>
                <a:cs typeface="Arial"/>
                <a:sym typeface="Arial"/>
              </a:rPr>
              <a:t>Time.</a:t>
            </a:r>
            <a:endParaRPr b="1" i="0" sz="1900" u="none" cap="none" strike="noStrike">
              <a:solidFill>
                <a:srgbClr val="BF9000"/>
              </a:solidFill>
              <a:latin typeface="Arial"/>
              <a:ea typeface="Arial"/>
              <a:cs typeface="Arial"/>
              <a:sym typeface="Arial"/>
            </a:endParaRPr>
          </a:p>
        </p:txBody>
      </p:sp>
      <p:sp>
        <p:nvSpPr>
          <p:cNvPr id="194" name="Google Shape;194;p20"/>
          <p:cNvSpPr/>
          <p:nvPr/>
        </p:nvSpPr>
        <p:spPr>
          <a:xfrm>
            <a:off x="3078725" y="798284"/>
            <a:ext cx="1849025" cy="709250"/>
          </a:xfrm>
          <a:custGeom>
            <a:rect b="b" l="l" r="r" t="t"/>
            <a:pathLst>
              <a:path extrusionOk="0" h="28370" w="73961">
                <a:moveTo>
                  <a:pt x="0" y="28370"/>
                </a:moveTo>
                <a:cubicBezTo>
                  <a:pt x="5906" y="10655"/>
                  <a:pt x="29834" y="-1481"/>
                  <a:pt x="48431" y="212"/>
                </a:cubicBezTo>
                <a:cubicBezTo>
                  <a:pt x="61048" y="1361"/>
                  <a:pt x="73961" y="15700"/>
                  <a:pt x="73961" y="28370"/>
                </a:cubicBezTo>
              </a:path>
            </a:pathLst>
          </a:custGeom>
          <a:no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5453350" y="798284"/>
            <a:ext cx="1849025" cy="709250"/>
          </a:xfrm>
          <a:custGeom>
            <a:rect b="b" l="l" r="r" t="t"/>
            <a:pathLst>
              <a:path extrusionOk="0" h="28370" w="73961">
                <a:moveTo>
                  <a:pt x="0" y="28370"/>
                </a:moveTo>
                <a:cubicBezTo>
                  <a:pt x="5906" y="10655"/>
                  <a:pt x="29834" y="-1481"/>
                  <a:pt x="48431" y="212"/>
                </a:cubicBezTo>
                <a:cubicBezTo>
                  <a:pt x="61048" y="1361"/>
                  <a:pt x="73961" y="15700"/>
                  <a:pt x="73961" y="28370"/>
                </a:cubicBezTo>
              </a:path>
            </a:pathLst>
          </a:custGeom>
          <a:no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txBox="1"/>
          <p:nvPr/>
        </p:nvSpPr>
        <p:spPr>
          <a:xfrm>
            <a:off x="4094625" y="224000"/>
            <a:ext cx="5406300" cy="63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rPr b="1" i="0" lang="en" sz="1700" u="none" cap="none" strike="noStrike">
                <a:solidFill>
                  <a:srgbClr val="BF9000"/>
                </a:solidFill>
                <a:latin typeface="Arial"/>
                <a:ea typeface="Arial"/>
                <a:cs typeface="Arial"/>
                <a:sym typeface="Arial"/>
              </a:rPr>
              <a:t>Feedback and Small Results...</a:t>
            </a:r>
            <a:endParaRPr b="1" i="0" sz="1700" u="none" cap="none" strike="noStrike">
              <a:solidFill>
                <a:srgbClr val="BF9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1"/>
          <p:cNvSpPr txBox="1"/>
          <p:nvPr>
            <p:ph type="title"/>
          </p:nvPr>
        </p:nvSpPr>
        <p:spPr>
          <a:xfrm>
            <a:off x="499400" y="16252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70% is Perfect.</a:t>
            </a:r>
            <a:br>
              <a:rPr b="1" lang="en" sz="5000">
                <a:solidFill>
                  <a:srgbClr val="9900FF"/>
                </a:solidFill>
                <a:latin typeface="Lato"/>
                <a:ea typeface="Lato"/>
                <a:cs typeface="Lato"/>
                <a:sym typeface="Lato"/>
              </a:rPr>
            </a:br>
            <a:r>
              <a:rPr b="1" lang="en" sz="5000">
                <a:solidFill>
                  <a:srgbClr val="BF9000"/>
                </a:solidFill>
                <a:latin typeface="Lato"/>
                <a:ea typeface="Lato"/>
                <a:cs typeface="Lato"/>
                <a:sym typeface="Lato"/>
              </a:rPr>
              <a:t>100% is failure….</a:t>
            </a:r>
            <a:endParaRPr b="1" sz="5000">
              <a:solidFill>
                <a:srgbClr val="BF9000"/>
              </a:solidFill>
              <a:latin typeface="Lato"/>
              <a:ea typeface="Lato"/>
              <a:cs typeface="Lato"/>
              <a:sym typeface="Lato"/>
            </a:endParaRPr>
          </a:p>
        </p:txBody>
      </p:sp>
      <p:pic>
        <p:nvPicPr>
          <p:cNvPr id="202" name="Google Shape;202;p21"/>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pic>
        <p:nvPicPr>
          <p:cNvPr id="207" name="Google Shape;207;p22"/>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cxnSp>
        <p:nvCxnSpPr>
          <p:cNvPr id="208" name="Google Shape;208;p22"/>
          <p:cNvCxnSpPr/>
          <p:nvPr/>
        </p:nvCxnSpPr>
        <p:spPr>
          <a:xfrm rot="10800000">
            <a:off x="1633375" y="685850"/>
            <a:ext cx="9300" cy="2759400"/>
          </a:xfrm>
          <a:prstGeom prst="straightConnector1">
            <a:avLst/>
          </a:prstGeom>
          <a:noFill/>
          <a:ln cap="flat" cmpd="sng" w="9525">
            <a:solidFill>
              <a:schemeClr val="dk2"/>
            </a:solidFill>
            <a:prstDash val="solid"/>
            <a:round/>
            <a:headEnd len="sm" w="sm" type="none"/>
            <a:tailEnd len="med" w="med" type="triangle"/>
          </a:ln>
        </p:spPr>
      </p:cxnSp>
      <p:cxnSp>
        <p:nvCxnSpPr>
          <p:cNvPr id="209" name="Google Shape;209;p22"/>
          <p:cNvCxnSpPr/>
          <p:nvPr/>
        </p:nvCxnSpPr>
        <p:spPr>
          <a:xfrm flipH="1" rot="10800000">
            <a:off x="1699000" y="3398375"/>
            <a:ext cx="4223700" cy="37500"/>
          </a:xfrm>
          <a:prstGeom prst="straightConnector1">
            <a:avLst/>
          </a:prstGeom>
          <a:noFill/>
          <a:ln cap="flat" cmpd="sng" w="9525">
            <a:solidFill>
              <a:schemeClr val="dk2"/>
            </a:solidFill>
            <a:prstDash val="solid"/>
            <a:round/>
            <a:headEnd len="sm" w="sm" type="none"/>
            <a:tailEnd len="med" w="med" type="triangle"/>
          </a:ln>
        </p:spPr>
      </p:cxnSp>
      <p:cxnSp>
        <p:nvCxnSpPr>
          <p:cNvPr id="210" name="Google Shape;210;p22"/>
          <p:cNvCxnSpPr/>
          <p:nvPr/>
        </p:nvCxnSpPr>
        <p:spPr>
          <a:xfrm flipH="1" rot="10800000">
            <a:off x="1830400" y="1427150"/>
            <a:ext cx="1633200" cy="1821000"/>
          </a:xfrm>
          <a:prstGeom prst="straightConnector1">
            <a:avLst/>
          </a:prstGeom>
          <a:noFill/>
          <a:ln cap="flat" cmpd="sng" w="9525">
            <a:solidFill>
              <a:schemeClr val="dk2"/>
            </a:solidFill>
            <a:prstDash val="solid"/>
            <a:round/>
            <a:headEnd len="sm" w="sm" type="none"/>
            <a:tailEnd len="med" w="med" type="triangle"/>
          </a:ln>
        </p:spPr>
      </p:cxnSp>
      <p:cxnSp>
        <p:nvCxnSpPr>
          <p:cNvPr id="211" name="Google Shape;211;p22"/>
          <p:cNvCxnSpPr/>
          <p:nvPr/>
        </p:nvCxnSpPr>
        <p:spPr>
          <a:xfrm flipH="1" rot="10800000">
            <a:off x="3529250" y="882950"/>
            <a:ext cx="1530000" cy="497400"/>
          </a:xfrm>
          <a:prstGeom prst="straightConnector1">
            <a:avLst/>
          </a:prstGeom>
          <a:noFill/>
          <a:ln cap="flat" cmpd="sng" w="9525">
            <a:solidFill>
              <a:schemeClr val="dk2"/>
            </a:solidFill>
            <a:prstDash val="solid"/>
            <a:round/>
            <a:headEnd len="sm" w="sm" type="none"/>
            <a:tailEnd len="med" w="med" type="triangle"/>
          </a:ln>
        </p:spPr>
      </p:cxnSp>
      <p:sp>
        <p:nvSpPr>
          <p:cNvPr id="212" name="Google Shape;212;p22"/>
          <p:cNvSpPr txBox="1"/>
          <p:nvPr/>
        </p:nvSpPr>
        <p:spPr>
          <a:xfrm>
            <a:off x="2984875" y="2440950"/>
            <a:ext cx="5406300" cy="63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x</a:t>
            </a:r>
            <a:endParaRPr b="0" i="0" sz="1400" u="none" cap="none" strike="noStrike">
              <a:solidFill>
                <a:srgbClr val="000000"/>
              </a:solidFill>
              <a:latin typeface="Arial"/>
              <a:ea typeface="Arial"/>
              <a:cs typeface="Arial"/>
              <a:sym typeface="Arial"/>
            </a:endParaRPr>
          </a:p>
        </p:txBody>
      </p:sp>
      <p:sp>
        <p:nvSpPr>
          <p:cNvPr id="213" name="Google Shape;213;p22"/>
          <p:cNvSpPr txBox="1"/>
          <p:nvPr/>
        </p:nvSpPr>
        <p:spPr>
          <a:xfrm>
            <a:off x="3989150" y="422975"/>
            <a:ext cx="5406300" cy="63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2x</a:t>
            </a:r>
            <a:endParaRPr b="0" i="0" sz="1400" u="none" cap="none" strike="noStrike">
              <a:solidFill>
                <a:srgbClr val="000000"/>
              </a:solidFill>
              <a:latin typeface="Arial"/>
              <a:ea typeface="Arial"/>
              <a:cs typeface="Arial"/>
              <a:sym typeface="Arial"/>
            </a:endParaRPr>
          </a:p>
        </p:txBody>
      </p:sp>
      <p:sp>
        <p:nvSpPr>
          <p:cNvPr id="214" name="Google Shape;214;p22"/>
          <p:cNvSpPr txBox="1"/>
          <p:nvPr/>
        </p:nvSpPr>
        <p:spPr>
          <a:xfrm>
            <a:off x="2158900" y="1812100"/>
            <a:ext cx="5406300" cy="63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70%</a:t>
            </a:r>
            <a:endParaRPr b="0" i="0" sz="1400" u="none" cap="none" strike="noStrike">
              <a:solidFill>
                <a:srgbClr val="000000"/>
              </a:solidFill>
              <a:latin typeface="Arial"/>
              <a:ea typeface="Arial"/>
              <a:cs typeface="Arial"/>
              <a:sym typeface="Arial"/>
            </a:endParaRPr>
          </a:p>
        </p:txBody>
      </p:sp>
      <p:sp>
        <p:nvSpPr>
          <p:cNvPr id="215" name="Google Shape;215;p22"/>
          <p:cNvSpPr txBox="1"/>
          <p:nvPr/>
        </p:nvSpPr>
        <p:spPr>
          <a:xfrm>
            <a:off x="5350125" y="845350"/>
            <a:ext cx="5406300" cy="630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100%</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3"/>
          <p:cNvSpPr txBox="1"/>
          <p:nvPr>
            <p:ph type="title"/>
          </p:nvPr>
        </p:nvSpPr>
        <p:spPr>
          <a:xfrm>
            <a:off x="499400" y="16252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New Action</a:t>
            </a:r>
            <a:r>
              <a:rPr b="1" lang="en" sz="5000">
                <a:solidFill>
                  <a:srgbClr val="BF9000"/>
                </a:solidFill>
                <a:latin typeface="Lato"/>
                <a:ea typeface="Lato"/>
                <a:cs typeface="Lato"/>
                <a:sym typeface="Lato"/>
              </a:rPr>
              <a:t> Rule.</a:t>
            </a:r>
            <a:endParaRPr b="1" sz="5000">
              <a:solidFill>
                <a:srgbClr val="BF9000"/>
              </a:solidFill>
              <a:latin typeface="Lato"/>
              <a:ea typeface="Lato"/>
              <a:cs typeface="Lato"/>
              <a:sym typeface="Lato"/>
            </a:endParaRPr>
          </a:p>
        </p:txBody>
      </p:sp>
      <p:pic>
        <p:nvPicPr>
          <p:cNvPr id="221" name="Google Shape;221;p23"/>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24"/>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sp>
        <p:nvSpPr>
          <p:cNvPr id="227" name="Google Shape;227;p24"/>
          <p:cNvSpPr/>
          <p:nvPr/>
        </p:nvSpPr>
        <p:spPr>
          <a:xfrm>
            <a:off x="995050" y="1699475"/>
            <a:ext cx="1436100" cy="1332900"/>
          </a:xfrm>
          <a:prstGeom prst="ellipse">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BF9000"/>
                </a:solidFill>
                <a:latin typeface="Arial"/>
                <a:ea typeface="Arial"/>
                <a:cs typeface="Arial"/>
                <a:sym typeface="Arial"/>
              </a:rPr>
              <a:t>Past</a:t>
            </a:r>
            <a:endParaRPr b="1" i="0" sz="1400" u="none" cap="none" strike="noStrike">
              <a:solidFill>
                <a:srgbClr val="BF9000"/>
              </a:solidFill>
              <a:latin typeface="Arial"/>
              <a:ea typeface="Arial"/>
              <a:cs typeface="Arial"/>
              <a:sym typeface="Arial"/>
            </a:endParaRPr>
          </a:p>
        </p:txBody>
      </p:sp>
      <p:sp>
        <p:nvSpPr>
          <p:cNvPr id="228" name="Google Shape;228;p24"/>
          <p:cNvSpPr/>
          <p:nvPr/>
        </p:nvSpPr>
        <p:spPr>
          <a:xfrm>
            <a:off x="3897525" y="1699475"/>
            <a:ext cx="1436100" cy="1332900"/>
          </a:xfrm>
          <a:prstGeom prst="ellipse">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BF9000"/>
                </a:solidFill>
                <a:latin typeface="Arial"/>
                <a:ea typeface="Arial"/>
                <a:cs typeface="Arial"/>
                <a:sym typeface="Arial"/>
              </a:rPr>
              <a:t>Present</a:t>
            </a:r>
            <a:endParaRPr b="1" i="0" sz="1400" u="none" cap="none" strike="noStrike">
              <a:solidFill>
                <a:srgbClr val="BF9000"/>
              </a:solidFill>
              <a:latin typeface="Arial"/>
              <a:ea typeface="Arial"/>
              <a:cs typeface="Arial"/>
              <a:sym typeface="Arial"/>
            </a:endParaRPr>
          </a:p>
        </p:txBody>
      </p:sp>
      <p:sp>
        <p:nvSpPr>
          <p:cNvPr id="229" name="Google Shape;229;p24"/>
          <p:cNvSpPr/>
          <p:nvPr/>
        </p:nvSpPr>
        <p:spPr>
          <a:xfrm>
            <a:off x="6706175" y="1699475"/>
            <a:ext cx="1436100" cy="1332900"/>
          </a:xfrm>
          <a:prstGeom prst="ellipse">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sng" cap="none" strike="noStrike">
                <a:solidFill>
                  <a:srgbClr val="BF9000"/>
                </a:solidFill>
                <a:latin typeface="Arial"/>
                <a:ea typeface="Arial"/>
                <a:cs typeface="Arial"/>
                <a:sym typeface="Arial"/>
              </a:rPr>
              <a:t>Future</a:t>
            </a:r>
            <a:endParaRPr b="1" i="0" sz="1400" u="sng"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25"/>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sp>
        <p:nvSpPr>
          <p:cNvPr id="235" name="Google Shape;235;p25"/>
          <p:cNvSpPr/>
          <p:nvPr/>
        </p:nvSpPr>
        <p:spPr>
          <a:xfrm>
            <a:off x="995050" y="1699475"/>
            <a:ext cx="1436100" cy="1332900"/>
          </a:xfrm>
          <a:prstGeom prst="ellipse">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BF9000"/>
                </a:solidFill>
                <a:latin typeface="Arial"/>
                <a:ea typeface="Arial"/>
                <a:cs typeface="Arial"/>
                <a:sym typeface="Arial"/>
              </a:rPr>
              <a:t>Past</a:t>
            </a:r>
            <a:endParaRPr b="1" i="0" sz="1400" u="none" cap="none" strike="noStrike">
              <a:solidFill>
                <a:srgbClr val="BF9000"/>
              </a:solidFill>
              <a:latin typeface="Arial"/>
              <a:ea typeface="Arial"/>
              <a:cs typeface="Arial"/>
              <a:sym typeface="Arial"/>
            </a:endParaRPr>
          </a:p>
        </p:txBody>
      </p:sp>
      <p:sp>
        <p:nvSpPr>
          <p:cNvPr id="236" name="Google Shape;236;p25"/>
          <p:cNvSpPr/>
          <p:nvPr/>
        </p:nvSpPr>
        <p:spPr>
          <a:xfrm>
            <a:off x="3897525" y="1699475"/>
            <a:ext cx="1436100" cy="1332900"/>
          </a:xfrm>
          <a:prstGeom prst="ellipse">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BF9000"/>
                </a:solidFill>
                <a:latin typeface="Arial"/>
                <a:ea typeface="Arial"/>
                <a:cs typeface="Arial"/>
                <a:sym typeface="Arial"/>
              </a:rPr>
              <a:t>Present</a:t>
            </a:r>
            <a:endParaRPr b="1" i="0" sz="1400" u="none" cap="none" strike="noStrike">
              <a:solidFill>
                <a:srgbClr val="BF9000"/>
              </a:solidFill>
              <a:latin typeface="Arial"/>
              <a:ea typeface="Arial"/>
              <a:cs typeface="Arial"/>
              <a:sym typeface="Arial"/>
            </a:endParaRPr>
          </a:p>
        </p:txBody>
      </p:sp>
      <p:sp>
        <p:nvSpPr>
          <p:cNvPr id="237" name="Google Shape;237;p25"/>
          <p:cNvSpPr/>
          <p:nvPr/>
        </p:nvSpPr>
        <p:spPr>
          <a:xfrm>
            <a:off x="6706175" y="1699475"/>
            <a:ext cx="1436100" cy="1332900"/>
          </a:xfrm>
          <a:prstGeom prst="ellipse">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sng" cap="none" strike="noStrike">
                <a:solidFill>
                  <a:srgbClr val="BF9000"/>
                </a:solidFill>
                <a:latin typeface="Arial"/>
                <a:ea typeface="Arial"/>
                <a:cs typeface="Arial"/>
                <a:sym typeface="Arial"/>
              </a:rPr>
              <a:t>Future</a:t>
            </a:r>
            <a:r>
              <a:rPr b="1" i="0" lang="en" sz="1400" u="sng" cap="none" strike="noStrike">
                <a:solidFill>
                  <a:srgbClr val="000000"/>
                </a:solidFill>
                <a:latin typeface="Arial"/>
                <a:ea typeface="Arial"/>
                <a:cs typeface="Arial"/>
                <a:sym typeface="Arial"/>
              </a:rPr>
              <a:t>.</a:t>
            </a:r>
            <a:endParaRPr b="1" i="0" sz="1400" u="sng" cap="none" strike="noStrik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26"/>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sp>
        <p:nvSpPr>
          <p:cNvPr id="243" name="Google Shape;243;p26"/>
          <p:cNvSpPr/>
          <p:nvPr/>
        </p:nvSpPr>
        <p:spPr>
          <a:xfrm>
            <a:off x="1530050" y="448300"/>
            <a:ext cx="2637300" cy="1736400"/>
          </a:xfrm>
          <a:prstGeom prst="roundRect">
            <a:avLst>
              <a:gd fmla="val 16667" name="adj"/>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1" i="0" lang="en" sz="1900" u="none" cap="none" strike="noStrike">
                <a:solidFill>
                  <a:srgbClr val="BF9000"/>
                </a:solidFill>
                <a:latin typeface="Arial"/>
                <a:ea typeface="Arial"/>
                <a:cs typeface="Arial"/>
                <a:sym typeface="Arial"/>
              </a:rPr>
              <a:t>Focus on One Things.</a:t>
            </a:r>
            <a:endParaRPr b="1" i="0" sz="1900" u="none" cap="none" strike="noStrike">
              <a:solidFill>
                <a:srgbClr val="BF9000"/>
              </a:solidFill>
              <a:latin typeface="Arial"/>
              <a:ea typeface="Arial"/>
              <a:cs typeface="Arial"/>
              <a:sym typeface="Arial"/>
            </a:endParaRPr>
          </a:p>
        </p:txBody>
      </p:sp>
      <p:sp>
        <p:nvSpPr>
          <p:cNvPr id="244" name="Google Shape;244;p26"/>
          <p:cNvSpPr/>
          <p:nvPr/>
        </p:nvSpPr>
        <p:spPr>
          <a:xfrm>
            <a:off x="1530050" y="2571750"/>
            <a:ext cx="2637300" cy="1736400"/>
          </a:xfrm>
          <a:prstGeom prst="roundRect">
            <a:avLst>
              <a:gd fmla="val 16667" name="adj"/>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1900" u="none" cap="none" strike="noStrike">
                <a:solidFill>
                  <a:srgbClr val="BF9000"/>
                </a:solidFill>
                <a:latin typeface="Arial"/>
                <a:ea typeface="Arial"/>
                <a:cs typeface="Arial"/>
                <a:sym typeface="Arial"/>
              </a:rPr>
              <a:t>70% is Perfect</a:t>
            </a:r>
            <a:br>
              <a:rPr b="1" i="0" lang="en" sz="1900" u="none" cap="none" strike="noStrike">
                <a:solidFill>
                  <a:srgbClr val="BF9000"/>
                </a:solidFill>
                <a:latin typeface="Arial"/>
                <a:ea typeface="Arial"/>
                <a:cs typeface="Arial"/>
                <a:sym typeface="Arial"/>
              </a:rPr>
            </a:br>
            <a:r>
              <a:rPr b="1" i="0" lang="en" sz="1900" u="none" cap="none" strike="noStrike">
                <a:solidFill>
                  <a:srgbClr val="BF9000"/>
                </a:solidFill>
                <a:latin typeface="Arial"/>
                <a:ea typeface="Arial"/>
                <a:cs typeface="Arial"/>
                <a:sym typeface="Arial"/>
              </a:rPr>
              <a:t>100% is Failure</a:t>
            </a:r>
            <a:endParaRPr b="1" i="0" sz="1900" u="none" cap="none" strike="noStrike">
              <a:solidFill>
                <a:srgbClr val="BF9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900"/>
              <a:buFont typeface="Arial"/>
              <a:buNone/>
            </a:pPr>
            <a:r>
              <a:t/>
            </a:r>
            <a:endParaRPr b="1" i="0" sz="1900" u="none" cap="none" strike="noStrike">
              <a:solidFill>
                <a:srgbClr val="BF9000"/>
              </a:solidFill>
              <a:latin typeface="Arial"/>
              <a:ea typeface="Arial"/>
              <a:cs typeface="Arial"/>
              <a:sym typeface="Arial"/>
            </a:endParaRPr>
          </a:p>
        </p:txBody>
      </p:sp>
      <p:sp>
        <p:nvSpPr>
          <p:cNvPr id="245" name="Google Shape;245;p26"/>
          <p:cNvSpPr/>
          <p:nvPr/>
        </p:nvSpPr>
        <p:spPr>
          <a:xfrm>
            <a:off x="4613100" y="498950"/>
            <a:ext cx="2637300" cy="1736400"/>
          </a:xfrm>
          <a:prstGeom prst="roundRect">
            <a:avLst>
              <a:gd fmla="val 16667" name="adj"/>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1" i="0" lang="en" sz="1900" u="none" cap="none" strike="noStrike">
                <a:solidFill>
                  <a:srgbClr val="BF9000"/>
                </a:solidFill>
                <a:latin typeface="Arial"/>
                <a:ea typeface="Arial"/>
                <a:cs typeface="Arial"/>
                <a:sym typeface="Arial"/>
              </a:rPr>
              <a:t>5% : 95% Rule</a:t>
            </a:r>
            <a:endParaRPr b="1" i="0" sz="1900" u="none" cap="none" strike="noStrike">
              <a:solidFill>
                <a:srgbClr val="BF9000"/>
              </a:solidFill>
              <a:latin typeface="Arial"/>
              <a:ea typeface="Arial"/>
              <a:cs typeface="Arial"/>
              <a:sym typeface="Arial"/>
            </a:endParaRPr>
          </a:p>
        </p:txBody>
      </p:sp>
      <p:sp>
        <p:nvSpPr>
          <p:cNvPr id="246" name="Google Shape;246;p26"/>
          <p:cNvSpPr/>
          <p:nvPr/>
        </p:nvSpPr>
        <p:spPr>
          <a:xfrm>
            <a:off x="4613100" y="2571750"/>
            <a:ext cx="2637300" cy="1736400"/>
          </a:xfrm>
          <a:prstGeom prst="roundRect">
            <a:avLst>
              <a:gd fmla="val 16667" name="adj"/>
            </a:avLst>
          </a:prstGeom>
          <a:noFill/>
          <a:ln cap="flat" cmpd="sng" w="2857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1" i="0" lang="en" sz="1900" u="none" cap="none" strike="noStrike">
                <a:solidFill>
                  <a:srgbClr val="BF9000"/>
                </a:solidFill>
                <a:latin typeface="Arial"/>
                <a:ea typeface="Arial"/>
                <a:cs typeface="Arial"/>
                <a:sym typeface="Arial"/>
              </a:rPr>
              <a:t>New Action</a:t>
            </a:r>
            <a:endParaRPr b="1" i="0" sz="1900" u="none" cap="none" strike="noStrike">
              <a:solidFill>
                <a:srgbClr val="BF9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7"/>
          <p:cNvSpPr txBox="1"/>
          <p:nvPr>
            <p:ph type="title"/>
          </p:nvPr>
        </p:nvSpPr>
        <p:spPr>
          <a:xfrm>
            <a:off x="499400" y="16252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What is your </a:t>
            </a:r>
            <a:r>
              <a:rPr b="1" lang="en" sz="5000">
                <a:solidFill>
                  <a:srgbClr val="BF9000"/>
                </a:solidFill>
                <a:latin typeface="Lato"/>
                <a:ea typeface="Lato"/>
                <a:cs typeface="Lato"/>
                <a:sym typeface="Lato"/>
              </a:rPr>
              <a:t>Biggest takeaway</a:t>
            </a:r>
            <a:r>
              <a:rPr b="1" lang="en" sz="5000">
                <a:solidFill>
                  <a:srgbClr val="9900FF"/>
                </a:solidFill>
                <a:latin typeface="Lato"/>
                <a:ea typeface="Lato"/>
                <a:cs typeface="Lato"/>
                <a:sym typeface="Lato"/>
              </a:rPr>
              <a:t> from this...</a:t>
            </a:r>
            <a:endParaRPr b="1" sz="5000">
              <a:solidFill>
                <a:srgbClr val="BF9000"/>
              </a:solidFill>
              <a:latin typeface="Lato"/>
              <a:ea typeface="Lato"/>
              <a:cs typeface="Lato"/>
              <a:sym typeface="Lato"/>
            </a:endParaRPr>
          </a:p>
        </p:txBody>
      </p:sp>
      <p:pic>
        <p:nvPicPr>
          <p:cNvPr id="252" name="Google Shape;252;p27"/>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8"/>
          <p:cNvSpPr txBox="1"/>
          <p:nvPr>
            <p:ph type="title"/>
          </p:nvPr>
        </p:nvSpPr>
        <p:spPr>
          <a:xfrm>
            <a:off x="499400" y="16252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Action Item</a:t>
            </a:r>
            <a:br>
              <a:rPr b="1" lang="en" sz="5000">
                <a:solidFill>
                  <a:srgbClr val="9900FF"/>
                </a:solidFill>
                <a:latin typeface="Lato"/>
                <a:ea typeface="Lato"/>
                <a:cs typeface="Lato"/>
                <a:sym typeface="Lato"/>
              </a:rPr>
            </a:br>
            <a:r>
              <a:rPr b="1" lang="en" sz="5000">
                <a:solidFill>
                  <a:srgbClr val="9900FF"/>
                </a:solidFill>
                <a:latin typeface="Lato"/>
                <a:ea typeface="Lato"/>
                <a:cs typeface="Lato"/>
                <a:sym typeface="Lato"/>
              </a:rPr>
              <a:t>Block at least</a:t>
            </a:r>
            <a:endParaRPr b="1" sz="5000">
              <a:solidFill>
                <a:srgbClr val="9900FF"/>
              </a:solidFill>
              <a:latin typeface="Lato"/>
              <a:ea typeface="Lato"/>
              <a:cs typeface="Lato"/>
              <a:sym typeface="Lato"/>
            </a:endParaRPr>
          </a:p>
          <a:p>
            <a:pPr indent="0" lvl="0" marL="0" rtl="0" algn="ctr">
              <a:lnSpc>
                <a:spcPct val="100000"/>
              </a:lnSpc>
              <a:spcBef>
                <a:spcPts val="0"/>
              </a:spcBef>
              <a:spcAft>
                <a:spcPts val="0"/>
              </a:spcAft>
              <a:buSzPts val="3600"/>
              <a:buNone/>
            </a:pPr>
            <a:r>
              <a:rPr b="1" lang="en" sz="5000">
                <a:solidFill>
                  <a:srgbClr val="BF9000"/>
                </a:solidFill>
                <a:latin typeface="Lato"/>
                <a:ea typeface="Lato"/>
                <a:cs typeface="Lato"/>
                <a:sym typeface="Lato"/>
              </a:rPr>
              <a:t> 3-4 hour per Week.</a:t>
            </a:r>
            <a:endParaRPr b="1" sz="5000">
              <a:solidFill>
                <a:srgbClr val="BF9000"/>
              </a:solidFill>
              <a:latin typeface="Lato"/>
              <a:ea typeface="Lato"/>
              <a:cs typeface="Lato"/>
              <a:sym typeface="Lato"/>
            </a:endParaRPr>
          </a:p>
        </p:txBody>
      </p:sp>
      <p:pic>
        <p:nvPicPr>
          <p:cNvPr id="258" name="Google Shape;258;p28"/>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9"/>
          <p:cNvSpPr txBox="1"/>
          <p:nvPr>
            <p:ph type="title"/>
          </p:nvPr>
        </p:nvSpPr>
        <p:spPr>
          <a:xfrm>
            <a:off x="349250" y="2267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Poll</a:t>
            </a:r>
            <a:endParaRPr b="1" sz="5000">
              <a:solidFill>
                <a:srgbClr val="9900FF"/>
              </a:solidFill>
              <a:latin typeface="Lato"/>
              <a:ea typeface="Lato"/>
              <a:cs typeface="Lato"/>
              <a:sym typeface="Lato"/>
            </a:endParaRPr>
          </a:p>
        </p:txBody>
      </p:sp>
      <p:pic>
        <p:nvPicPr>
          <p:cNvPr id="264" name="Google Shape;264;p29"/>
          <p:cNvPicPr preferRelativeResize="0"/>
          <p:nvPr/>
        </p:nvPicPr>
        <p:blipFill rotWithShape="1">
          <a:blip r:embed="rId3">
            <a:alphaModFix/>
          </a:blip>
          <a:srcRect b="0" l="22069" r="18332" t="0"/>
          <a:stretch/>
        </p:blipFill>
        <p:spPr>
          <a:xfrm>
            <a:off x="8498325" y="58475"/>
            <a:ext cx="466524" cy="440475"/>
          </a:xfrm>
          <a:prstGeom prst="rect">
            <a:avLst/>
          </a:prstGeom>
          <a:noFill/>
          <a:ln>
            <a:noFill/>
          </a:ln>
        </p:spPr>
      </p:pic>
      <p:sp>
        <p:nvSpPr>
          <p:cNvPr id="265" name="Google Shape;265;p29"/>
          <p:cNvSpPr txBox="1"/>
          <p:nvPr/>
        </p:nvSpPr>
        <p:spPr>
          <a:xfrm>
            <a:off x="720725" y="1141475"/>
            <a:ext cx="7604100" cy="3423600"/>
          </a:xfrm>
          <a:prstGeom prst="rect">
            <a:avLst/>
          </a:prstGeom>
          <a:noFill/>
          <a:ln>
            <a:noFill/>
          </a:ln>
        </p:spPr>
        <p:txBody>
          <a:bodyPr anchorCtr="0" anchor="t" bIns="91425" lIns="91425" spcFirstLastPara="1" rIns="91425" wrap="square" tIns="91425">
            <a:noAutofit/>
          </a:bodyPr>
          <a:lstStyle/>
          <a:p>
            <a:pPr indent="-355600" lvl="0" marL="457200" marR="0" rtl="0" algn="l">
              <a:lnSpc>
                <a:spcPct val="150000"/>
              </a:lnSpc>
              <a:spcBef>
                <a:spcPts val="0"/>
              </a:spcBef>
              <a:spcAft>
                <a:spcPts val="0"/>
              </a:spcAft>
              <a:buClr>
                <a:srgbClr val="666666"/>
              </a:buClr>
              <a:buSzPts val="2000"/>
              <a:buFont typeface="Lato"/>
              <a:buChar char="●"/>
            </a:pPr>
            <a:r>
              <a:rPr b="1" i="0" lang="en" sz="2000" u="none" cap="none" strike="noStrike">
                <a:solidFill>
                  <a:srgbClr val="666666"/>
                </a:solidFill>
                <a:latin typeface="Lato"/>
                <a:ea typeface="Lato"/>
                <a:cs typeface="Lato"/>
                <a:sym typeface="Lato"/>
              </a:rPr>
              <a:t>Timing</a:t>
            </a:r>
            <a:endParaRPr b="1" i="0" sz="2000" u="none" cap="none" strike="noStrike">
              <a:solidFill>
                <a:srgbClr val="666666"/>
              </a:solidFill>
              <a:latin typeface="Lato"/>
              <a:ea typeface="Lato"/>
              <a:cs typeface="Lato"/>
              <a:sym typeface="Lato"/>
            </a:endParaRPr>
          </a:p>
          <a:p>
            <a:pPr indent="0" lvl="0" marL="1371600" marR="0" rtl="0" algn="l">
              <a:lnSpc>
                <a:spcPct val="150000"/>
              </a:lnSpc>
              <a:spcBef>
                <a:spcPts val="0"/>
              </a:spcBef>
              <a:spcAft>
                <a:spcPts val="0"/>
              </a:spcAft>
              <a:buClr>
                <a:srgbClr val="000000"/>
              </a:buClr>
              <a:buSzPts val="2000"/>
              <a:buFont typeface="Arial"/>
              <a:buNone/>
            </a:pPr>
            <a:r>
              <a:t/>
            </a:r>
            <a:endParaRPr b="1" i="0" sz="2000" u="none" cap="none" strike="noStrike">
              <a:solidFill>
                <a:srgbClr val="666666"/>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3"/>
          <p:cNvSpPr txBox="1"/>
          <p:nvPr>
            <p:ph type="title"/>
          </p:nvPr>
        </p:nvSpPr>
        <p:spPr>
          <a:xfrm>
            <a:off x="386775" y="2830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Agenda </a:t>
            </a:r>
            <a:endParaRPr b="1" sz="5000">
              <a:solidFill>
                <a:srgbClr val="9900FF"/>
              </a:solidFill>
              <a:latin typeface="Lato"/>
              <a:ea typeface="Lato"/>
              <a:cs typeface="Lato"/>
              <a:sym typeface="Lato"/>
            </a:endParaRPr>
          </a:p>
        </p:txBody>
      </p:sp>
      <p:sp>
        <p:nvSpPr>
          <p:cNvPr id="77" name="Google Shape;77;p3"/>
          <p:cNvSpPr txBox="1"/>
          <p:nvPr/>
        </p:nvSpPr>
        <p:spPr>
          <a:xfrm>
            <a:off x="488350" y="1124850"/>
            <a:ext cx="7604100" cy="3423600"/>
          </a:xfrm>
          <a:prstGeom prst="rect">
            <a:avLst/>
          </a:prstGeom>
          <a:noFill/>
          <a:ln>
            <a:noFill/>
          </a:ln>
        </p:spPr>
        <p:txBody>
          <a:bodyPr anchorCtr="0" anchor="t" bIns="91425" lIns="91425" spcFirstLastPara="1" rIns="91425" wrap="square" tIns="91425">
            <a:noAutofit/>
          </a:bodyPr>
          <a:lstStyle/>
          <a:p>
            <a:pPr indent="-361950" lvl="0" marL="457200" marR="0" rtl="0" algn="l">
              <a:lnSpc>
                <a:spcPct val="150000"/>
              </a:lnSpc>
              <a:spcBef>
                <a:spcPts val="0"/>
              </a:spcBef>
              <a:spcAft>
                <a:spcPts val="0"/>
              </a:spcAft>
              <a:buClr>
                <a:srgbClr val="6F7287"/>
              </a:buClr>
              <a:buSzPts val="2100"/>
              <a:buFont typeface="Lato"/>
              <a:buChar char="●"/>
            </a:pPr>
            <a:r>
              <a:rPr b="1" i="0" lang="en" sz="2100" u="none" cap="none" strike="noStrike">
                <a:solidFill>
                  <a:srgbClr val="6F7287"/>
                </a:solidFill>
                <a:highlight>
                  <a:srgbClr val="FFFFFF"/>
                </a:highlight>
                <a:latin typeface="Lato"/>
                <a:ea typeface="Lato"/>
                <a:cs typeface="Lato"/>
                <a:sym typeface="Lato"/>
              </a:rPr>
              <a:t>Introduction of all the participants</a:t>
            </a:r>
            <a:endParaRPr b="1" i="0" sz="2100" u="none" cap="none" strike="noStrike">
              <a:solidFill>
                <a:srgbClr val="6F7287"/>
              </a:solidFill>
              <a:highlight>
                <a:srgbClr val="FFFFFF"/>
              </a:highlight>
              <a:latin typeface="Lato"/>
              <a:ea typeface="Lato"/>
              <a:cs typeface="Lato"/>
              <a:sym typeface="Lato"/>
            </a:endParaRPr>
          </a:p>
          <a:p>
            <a:pPr indent="-361950" lvl="0" marL="457200" marR="0" rtl="0" algn="l">
              <a:lnSpc>
                <a:spcPct val="150000"/>
              </a:lnSpc>
              <a:spcBef>
                <a:spcPts val="0"/>
              </a:spcBef>
              <a:spcAft>
                <a:spcPts val="0"/>
              </a:spcAft>
              <a:buClr>
                <a:srgbClr val="6F7287"/>
              </a:buClr>
              <a:buSzPts val="2100"/>
              <a:buFont typeface="Lato"/>
              <a:buChar char="●"/>
            </a:pPr>
            <a:r>
              <a:rPr b="1" i="0" lang="en" sz="2100" u="none" cap="none" strike="noStrike">
                <a:solidFill>
                  <a:srgbClr val="6F7287"/>
                </a:solidFill>
                <a:highlight>
                  <a:srgbClr val="FFFFFF"/>
                </a:highlight>
                <a:latin typeface="Lato"/>
                <a:ea typeface="Lato"/>
                <a:cs typeface="Lato"/>
                <a:sym typeface="Lato"/>
              </a:rPr>
              <a:t>Detailed Course Discussion</a:t>
            </a:r>
            <a:endParaRPr b="1" i="0" sz="2100" u="none" cap="none" strike="noStrike">
              <a:solidFill>
                <a:srgbClr val="6F7287"/>
              </a:solidFill>
              <a:highlight>
                <a:srgbClr val="FFFFFF"/>
              </a:highlight>
              <a:latin typeface="Lato"/>
              <a:ea typeface="Lato"/>
              <a:cs typeface="Lato"/>
              <a:sym typeface="Lato"/>
            </a:endParaRPr>
          </a:p>
          <a:p>
            <a:pPr indent="-361950" lvl="0" marL="457200" marR="0" rtl="0" algn="l">
              <a:lnSpc>
                <a:spcPct val="150000"/>
              </a:lnSpc>
              <a:spcBef>
                <a:spcPts val="0"/>
              </a:spcBef>
              <a:spcAft>
                <a:spcPts val="0"/>
              </a:spcAft>
              <a:buClr>
                <a:srgbClr val="6F7287"/>
              </a:buClr>
              <a:buSzPts val="2100"/>
              <a:buFont typeface="Lato"/>
              <a:buChar char="●"/>
            </a:pPr>
            <a:r>
              <a:rPr b="1" i="0" lang="en" sz="2100" u="none" cap="none" strike="noStrike">
                <a:solidFill>
                  <a:srgbClr val="6F7287"/>
                </a:solidFill>
                <a:highlight>
                  <a:srgbClr val="FFFFFF"/>
                </a:highlight>
                <a:latin typeface="Lato"/>
                <a:ea typeface="Lato"/>
                <a:cs typeface="Lato"/>
                <a:sym typeface="Lato"/>
              </a:rPr>
              <a:t>Mindset during automation</a:t>
            </a:r>
            <a:endParaRPr b="1" i="0" sz="2100" u="none" cap="none" strike="noStrike">
              <a:solidFill>
                <a:srgbClr val="6F7287"/>
              </a:solidFill>
              <a:highlight>
                <a:srgbClr val="FFFFFF"/>
              </a:highlight>
              <a:latin typeface="Lato"/>
              <a:ea typeface="Lato"/>
              <a:cs typeface="Lato"/>
              <a:sym typeface="Lato"/>
            </a:endParaRPr>
          </a:p>
          <a:p>
            <a:pPr indent="-361950" lvl="0" marL="457200" marR="0" rtl="0" algn="l">
              <a:lnSpc>
                <a:spcPct val="150000"/>
              </a:lnSpc>
              <a:spcBef>
                <a:spcPts val="0"/>
              </a:spcBef>
              <a:spcAft>
                <a:spcPts val="0"/>
              </a:spcAft>
              <a:buClr>
                <a:srgbClr val="6F7287"/>
              </a:buClr>
              <a:buSzPts val="2100"/>
              <a:buFont typeface="Lato"/>
              <a:buChar char="●"/>
            </a:pPr>
            <a:r>
              <a:rPr b="1" i="0" lang="en" sz="2100" u="none" cap="none" strike="noStrike">
                <a:solidFill>
                  <a:srgbClr val="6F7287"/>
                </a:solidFill>
                <a:highlight>
                  <a:srgbClr val="FFFFFF"/>
                </a:highlight>
                <a:latin typeface="Lato"/>
                <a:ea typeface="Lato"/>
                <a:cs typeface="Lato"/>
                <a:sym typeface="Lato"/>
              </a:rPr>
              <a:t>QnA, Closing remarks</a:t>
            </a:r>
            <a:endParaRPr b="1" i="0" sz="2100" u="none" cap="none" strike="noStrike">
              <a:solidFill>
                <a:srgbClr val="6F7287"/>
              </a:solidFill>
              <a:highlight>
                <a:srgbClr val="FFFFFF"/>
              </a:highlight>
              <a:latin typeface="Lato"/>
              <a:ea typeface="Lato"/>
              <a:cs typeface="Lato"/>
              <a:sym typeface="Lato"/>
            </a:endParaRPr>
          </a:p>
          <a:p>
            <a:pPr indent="-361950" lvl="0" marL="457200" marR="0" rtl="0" algn="l">
              <a:lnSpc>
                <a:spcPct val="150000"/>
              </a:lnSpc>
              <a:spcBef>
                <a:spcPts val="0"/>
              </a:spcBef>
              <a:spcAft>
                <a:spcPts val="0"/>
              </a:spcAft>
              <a:buClr>
                <a:srgbClr val="6F7287"/>
              </a:buClr>
              <a:buSzPts val="2100"/>
              <a:buFont typeface="Lato"/>
              <a:buChar char="●"/>
            </a:pPr>
            <a:r>
              <a:rPr b="1" i="0" lang="en" sz="2100" u="none" cap="none" strike="noStrike">
                <a:solidFill>
                  <a:srgbClr val="6F7287"/>
                </a:solidFill>
                <a:highlight>
                  <a:srgbClr val="FFFFFF"/>
                </a:highlight>
                <a:latin typeface="Lato"/>
                <a:ea typeface="Lato"/>
                <a:cs typeface="Lato"/>
                <a:sym typeface="Lato"/>
              </a:rPr>
              <a:t>Timings poll</a:t>
            </a:r>
            <a:endParaRPr b="1" i="0" sz="2100" u="none" cap="none" strike="noStrike">
              <a:solidFill>
                <a:srgbClr val="6F7287"/>
              </a:solidFill>
              <a:highlight>
                <a:srgbClr val="FFFFFF"/>
              </a:highlight>
              <a:latin typeface="Lato"/>
              <a:ea typeface="Lato"/>
              <a:cs typeface="Lato"/>
              <a:sym typeface="Lato"/>
            </a:endParaRPr>
          </a:p>
          <a:p>
            <a:pPr indent="-361950" lvl="0" marL="457200" marR="0" rtl="0" algn="l">
              <a:lnSpc>
                <a:spcPct val="150000"/>
              </a:lnSpc>
              <a:spcBef>
                <a:spcPts val="0"/>
              </a:spcBef>
              <a:spcAft>
                <a:spcPts val="0"/>
              </a:spcAft>
              <a:buClr>
                <a:srgbClr val="6F7287"/>
              </a:buClr>
              <a:buSzPts val="2100"/>
              <a:buFont typeface="Lato"/>
              <a:buChar char="●"/>
            </a:pPr>
            <a:r>
              <a:rPr b="1" i="0" lang="en" sz="2100" u="none" cap="none" strike="noStrike">
                <a:solidFill>
                  <a:srgbClr val="6F7287"/>
                </a:solidFill>
                <a:highlight>
                  <a:srgbClr val="FFFFFF"/>
                </a:highlight>
                <a:latin typeface="Lato"/>
                <a:ea typeface="Lato"/>
                <a:cs typeface="Lato"/>
                <a:sym typeface="Lato"/>
              </a:rPr>
              <a:t>Preparation things for Sunday (30 mins)</a:t>
            </a:r>
            <a:endParaRPr b="1" i="0" sz="2100" u="none" cap="none" strike="noStrike">
              <a:solidFill>
                <a:srgbClr val="6F7287"/>
              </a:solidFill>
              <a:highlight>
                <a:srgbClr val="FFFFFF"/>
              </a:highlight>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4"/>
          <p:cNvSpPr txBox="1"/>
          <p:nvPr>
            <p:ph type="title"/>
          </p:nvPr>
        </p:nvSpPr>
        <p:spPr>
          <a:xfrm>
            <a:off x="311700" y="178480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Welcome and </a:t>
            </a:r>
            <a:r>
              <a:rPr b="1" lang="en" sz="5000">
                <a:solidFill>
                  <a:srgbClr val="BF9000"/>
                </a:solidFill>
                <a:latin typeface="Lato"/>
                <a:ea typeface="Lato"/>
                <a:cs typeface="Lato"/>
                <a:sym typeface="Lato"/>
              </a:rPr>
              <a:t>Congrats</a:t>
            </a:r>
            <a:r>
              <a:rPr b="1" lang="en" sz="5000">
                <a:solidFill>
                  <a:srgbClr val="9900FF"/>
                </a:solidFill>
                <a:latin typeface="Lato"/>
                <a:ea typeface="Lato"/>
                <a:cs typeface="Lato"/>
                <a:sym typeface="Lato"/>
              </a:rPr>
              <a:t>...</a:t>
            </a:r>
            <a:endParaRPr b="1" sz="5000">
              <a:solidFill>
                <a:srgbClr val="9900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5"/>
          <p:cNvPicPr preferRelativeResize="0"/>
          <p:nvPr/>
        </p:nvPicPr>
        <p:blipFill rotWithShape="1">
          <a:blip r:embed="rId3">
            <a:alphaModFix/>
          </a:blip>
          <a:srcRect b="0" l="0" r="0" t="0"/>
          <a:stretch/>
        </p:blipFill>
        <p:spPr>
          <a:xfrm>
            <a:off x="301525" y="72500"/>
            <a:ext cx="8540950" cy="4624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What Do You </a:t>
            </a:r>
            <a:r>
              <a:rPr b="1" lang="en" sz="5000">
                <a:solidFill>
                  <a:srgbClr val="BF9000"/>
                </a:solidFill>
                <a:latin typeface="Lato"/>
                <a:ea typeface="Lato"/>
                <a:cs typeface="Lato"/>
                <a:sym typeface="Lato"/>
              </a:rPr>
              <a:t>Expect from This Training Course</a:t>
            </a:r>
            <a:r>
              <a:rPr b="1" lang="en" sz="5000">
                <a:solidFill>
                  <a:srgbClr val="9900FF"/>
                </a:solidFill>
                <a:latin typeface="Lato"/>
                <a:ea typeface="Lato"/>
                <a:cs typeface="Lato"/>
                <a:sym typeface="Lato"/>
              </a:rPr>
              <a:t>?</a:t>
            </a:r>
            <a:endParaRPr b="1" sz="5000">
              <a:solidFill>
                <a:srgbClr val="9900FF"/>
              </a:solidFill>
              <a:latin typeface="Lato"/>
              <a:ea typeface="Lato"/>
              <a:cs typeface="Lato"/>
              <a:sym typeface="Lato"/>
            </a:endParaRPr>
          </a:p>
          <a:p>
            <a:pPr indent="0" lvl="0" marL="0" rtl="0" algn="ctr">
              <a:lnSpc>
                <a:spcPct val="100000"/>
              </a:lnSpc>
              <a:spcBef>
                <a:spcPts val="0"/>
              </a:spcBef>
              <a:spcAft>
                <a:spcPts val="0"/>
              </a:spcAft>
              <a:buSzPts val="3600"/>
              <a:buNone/>
            </a:pPr>
            <a:r>
              <a:t/>
            </a:r>
            <a:endParaRPr b="1" sz="5000">
              <a:solidFill>
                <a:srgbClr val="9900FF"/>
              </a:solidFill>
              <a:latin typeface="Lato"/>
              <a:ea typeface="Lato"/>
              <a:cs typeface="Lato"/>
              <a:sym typeface="Lato"/>
            </a:endParaRPr>
          </a:p>
          <a:p>
            <a:pPr indent="0" lvl="0" marL="0" rtl="0" algn="ctr">
              <a:lnSpc>
                <a:spcPct val="100000"/>
              </a:lnSpc>
              <a:spcBef>
                <a:spcPts val="0"/>
              </a:spcBef>
              <a:spcAft>
                <a:spcPts val="0"/>
              </a:spcAft>
              <a:buSzPts val="3600"/>
              <a:buNone/>
            </a:pPr>
            <a:r>
              <a:t/>
            </a:r>
            <a:endParaRPr b="1" sz="5000">
              <a:solidFill>
                <a:srgbClr val="9900FF"/>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7"/>
          <p:cNvSpPr txBox="1"/>
          <p:nvPr>
            <p:ph type="title"/>
          </p:nvPr>
        </p:nvSpPr>
        <p:spPr>
          <a:xfrm>
            <a:off x="311700" y="18035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5000">
                <a:solidFill>
                  <a:srgbClr val="9900FF"/>
                </a:solidFill>
                <a:latin typeface="Lato"/>
                <a:ea typeface="Lato"/>
                <a:cs typeface="Lato"/>
                <a:sym typeface="Lato"/>
              </a:rPr>
              <a:t>Lets know EACH  other...</a:t>
            </a:r>
            <a:endParaRPr b="1" sz="5000">
              <a:solidFill>
                <a:srgbClr val="9900FF"/>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8"/>
          <p:cNvSpPr txBox="1"/>
          <p:nvPr>
            <p:ph type="title"/>
          </p:nvPr>
        </p:nvSpPr>
        <p:spPr>
          <a:xfrm>
            <a:off x="396175" y="18920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3000">
                <a:solidFill>
                  <a:srgbClr val="9900FF"/>
                </a:solidFill>
                <a:latin typeface="Lato"/>
                <a:ea typeface="Lato"/>
                <a:cs typeface="Lato"/>
                <a:sym typeface="Lato"/>
              </a:rPr>
              <a:t>Know Your Instructor - </a:t>
            </a:r>
            <a:r>
              <a:rPr b="1" lang="en" sz="3000">
                <a:solidFill>
                  <a:srgbClr val="BF9000"/>
                </a:solidFill>
                <a:latin typeface="Lato"/>
                <a:ea typeface="Lato"/>
                <a:cs typeface="Lato"/>
                <a:sym typeface="Lato"/>
              </a:rPr>
              <a:t>Pramod Dutta</a:t>
            </a:r>
            <a:endParaRPr b="1" sz="3000">
              <a:solidFill>
                <a:srgbClr val="BF9000"/>
              </a:solidFill>
              <a:latin typeface="Lato"/>
              <a:ea typeface="Lato"/>
              <a:cs typeface="Lato"/>
              <a:sym typeface="Lato"/>
            </a:endParaRPr>
          </a:p>
        </p:txBody>
      </p:sp>
      <p:sp>
        <p:nvSpPr>
          <p:cNvPr id="103" name="Google Shape;103;p8"/>
          <p:cNvSpPr txBox="1"/>
          <p:nvPr/>
        </p:nvSpPr>
        <p:spPr>
          <a:xfrm>
            <a:off x="447838" y="988400"/>
            <a:ext cx="5628900" cy="2880300"/>
          </a:xfrm>
          <a:prstGeom prst="rect">
            <a:avLst/>
          </a:prstGeom>
          <a:noFill/>
          <a:ln>
            <a:noFill/>
          </a:ln>
        </p:spPr>
        <p:txBody>
          <a:bodyPr anchorCtr="0" anchor="t" bIns="91425" lIns="91425" spcFirstLastPara="1" rIns="91425" wrap="square" tIns="91425">
            <a:noAutofit/>
          </a:bodyPr>
          <a:lstStyle/>
          <a:p>
            <a:pPr indent="-355600" lvl="0" marL="457200" marR="0" rtl="0" algn="l">
              <a:lnSpc>
                <a:spcPct val="115000"/>
              </a:lnSpc>
              <a:spcBef>
                <a:spcPts val="0"/>
              </a:spcBef>
              <a:spcAft>
                <a:spcPts val="0"/>
              </a:spcAft>
              <a:buClr>
                <a:srgbClr val="666666"/>
              </a:buClr>
              <a:buSzPts val="2000"/>
              <a:buFont typeface="Lato"/>
              <a:buChar char="●"/>
            </a:pPr>
            <a:r>
              <a:rPr b="1" i="0" lang="en" sz="2000" u="none" cap="none" strike="noStrike">
                <a:solidFill>
                  <a:srgbClr val="666666"/>
                </a:solidFill>
                <a:latin typeface="Lato"/>
                <a:ea typeface="Lato"/>
                <a:cs typeface="Lato"/>
                <a:sym typeface="Lato"/>
              </a:rPr>
              <a:t>I have nearly 8+ year of Experience in the Software Testing.Worked on different domain Mobile App, Web API, Website , Performance testing etc. </a:t>
            </a:r>
            <a:endParaRPr b="1" i="0" sz="2000" u="none" cap="none" strike="noStrike">
              <a:solidFill>
                <a:srgbClr val="666666"/>
              </a:solidFill>
              <a:latin typeface="Lato"/>
              <a:ea typeface="Lato"/>
              <a:cs typeface="Lato"/>
              <a:sym typeface="Lato"/>
            </a:endParaRPr>
          </a:p>
          <a:p>
            <a:pPr indent="-355600" lvl="0" marL="457200" marR="0" rtl="0" algn="l">
              <a:lnSpc>
                <a:spcPct val="115000"/>
              </a:lnSpc>
              <a:spcBef>
                <a:spcPts val="0"/>
              </a:spcBef>
              <a:spcAft>
                <a:spcPts val="0"/>
              </a:spcAft>
              <a:buClr>
                <a:srgbClr val="666666"/>
              </a:buClr>
              <a:buSzPts val="2000"/>
              <a:buFont typeface="Lato"/>
              <a:buChar char="●"/>
            </a:pPr>
            <a:r>
              <a:rPr b="1" i="0" lang="en" sz="2000" u="none" cap="none" strike="noStrike">
                <a:solidFill>
                  <a:srgbClr val="666666"/>
                </a:solidFill>
                <a:latin typeface="Lato"/>
                <a:ea typeface="Lato"/>
                <a:cs typeface="Lato"/>
                <a:sym typeface="Lato"/>
              </a:rPr>
              <a:t>Taught 4550+ Students </a:t>
            </a:r>
            <a:endParaRPr b="1" i="0" sz="2000" u="none" cap="none" strike="noStrike">
              <a:solidFill>
                <a:srgbClr val="666666"/>
              </a:solidFill>
              <a:latin typeface="Lato"/>
              <a:ea typeface="Lato"/>
              <a:cs typeface="Lato"/>
              <a:sym typeface="Lato"/>
            </a:endParaRPr>
          </a:p>
          <a:p>
            <a:pPr indent="-355600" lvl="0" marL="457200" marR="0" rtl="0" algn="l">
              <a:lnSpc>
                <a:spcPct val="115000"/>
              </a:lnSpc>
              <a:spcBef>
                <a:spcPts val="0"/>
              </a:spcBef>
              <a:spcAft>
                <a:spcPts val="0"/>
              </a:spcAft>
              <a:buClr>
                <a:srgbClr val="666666"/>
              </a:buClr>
              <a:buSzPts val="2000"/>
              <a:buFont typeface="Lato"/>
              <a:buChar char="●"/>
            </a:pPr>
            <a:r>
              <a:rPr b="1" i="0" lang="en" sz="2000" u="none" cap="none" strike="noStrike">
                <a:solidFill>
                  <a:srgbClr val="666666"/>
                </a:solidFill>
                <a:latin typeface="Lato"/>
                <a:ea typeface="Lato"/>
                <a:cs typeface="Lato"/>
                <a:sym typeface="Lato"/>
              </a:rPr>
              <a:t>3000+ Students in FB, ~9k Youtube Subs.</a:t>
            </a:r>
            <a:endParaRPr b="1" i="0" sz="2000" u="none" cap="none" strike="noStrike">
              <a:solidFill>
                <a:srgbClr val="666666"/>
              </a:solidFill>
              <a:latin typeface="Lato"/>
              <a:ea typeface="Lato"/>
              <a:cs typeface="Lato"/>
              <a:sym typeface="Lato"/>
            </a:endParaRPr>
          </a:p>
          <a:p>
            <a:pPr indent="-355600" lvl="0" marL="457200" marR="0" rtl="0" algn="l">
              <a:lnSpc>
                <a:spcPct val="115000"/>
              </a:lnSpc>
              <a:spcBef>
                <a:spcPts val="0"/>
              </a:spcBef>
              <a:spcAft>
                <a:spcPts val="0"/>
              </a:spcAft>
              <a:buClr>
                <a:srgbClr val="666666"/>
              </a:buClr>
              <a:buSzPts val="2000"/>
              <a:buFont typeface="Lato"/>
              <a:buChar char="●"/>
            </a:pPr>
            <a:r>
              <a:rPr b="1" i="0" lang="en" sz="2000" u="none" cap="none" strike="noStrike">
                <a:solidFill>
                  <a:srgbClr val="666666"/>
                </a:solidFill>
                <a:latin typeface="Lato"/>
                <a:ea typeface="Lato"/>
                <a:cs typeface="Lato"/>
                <a:sym typeface="Lato"/>
              </a:rPr>
              <a:t>Helping People to Become Better Automation Tester.</a:t>
            </a:r>
            <a:endParaRPr b="1" i="0" sz="2000" u="none" cap="none" strike="noStrike">
              <a:solidFill>
                <a:srgbClr val="666666"/>
              </a:solidFill>
              <a:latin typeface="Lato"/>
              <a:ea typeface="Lato"/>
              <a:cs typeface="Lato"/>
              <a:sym typeface="Lato"/>
            </a:endParaRPr>
          </a:p>
          <a:p>
            <a:pPr indent="-355600" lvl="0" marL="457200" marR="0" rtl="0" algn="l">
              <a:lnSpc>
                <a:spcPct val="115000"/>
              </a:lnSpc>
              <a:spcBef>
                <a:spcPts val="0"/>
              </a:spcBef>
              <a:spcAft>
                <a:spcPts val="0"/>
              </a:spcAft>
              <a:buClr>
                <a:srgbClr val="666666"/>
              </a:buClr>
              <a:buSzPts val="2000"/>
              <a:buFont typeface="Lato"/>
              <a:buChar char="●"/>
            </a:pPr>
            <a:r>
              <a:rPr b="1" i="0" lang="en" sz="2000" u="none" cap="none" strike="noStrike">
                <a:solidFill>
                  <a:srgbClr val="666666"/>
                </a:solidFill>
                <a:latin typeface="Lato"/>
                <a:ea typeface="Lato"/>
                <a:cs typeface="Lato"/>
                <a:sym typeface="Lato"/>
              </a:rPr>
              <a:t>Freelancer QA</a:t>
            </a:r>
            <a:endParaRPr b="1" i="0" sz="2000" u="none" cap="none" strike="noStrike">
              <a:solidFill>
                <a:srgbClr val="666666"/>
              </a:solidFill>
              <a:latin typeface="Lato"/>
              <a:ea typeface="Lato"/>
              <a:cs typeface="Lato"/>
              <a:sym typeface="Lato"/>
            </a:endParaRPr>
          </a:p>
        </p:txBody>
      </p:sp>
      <p:pic>
        <p:nvPicPr>
          <p:cNvPr id="104" name="Google Shape;104;p8"/>
          <p:cNvPicPr preferRelativeResize="0"/>
          <p:nvPr/>
        </p:nvPicPr>
        <p:blipFill rotWithShape="1">
          <a:blip r:embed="rId3">
            <a:alphaModFix/>
          </a:blip>
          <a:srcRect b="0" l="0" r="0" t="0"/>
          <a:stretch/>
        </p:blipFill>
        <p:spPr>
          <a:xfrm>
            <a:off x="5966499" y="1513203"/>
            <a:ext cx="3085075" cy="2586226"/>
          </a:xfrm>
          <a:prstGeom prst="rect">
            <a:avLst/>
          </a:prstGeom>
          <a:noFill/>
          <a:ln>
            <a:noFill/>
          </a:ln>
        </p:spPr>
      </p:pic>
      <p:pic>
        <p:nvPicPr>
          <p:cNvPr id="105" name="Google Shape;105;p8"/>
          <p:cNvPicPr preferRelativeResize="0"/>
          <p:nvPr/>
        </p:nvPicPr>
        <p:blipFill rotWithShape="1">
          <a:blip r:embed="rId4">
            <a:alphaModFix/>
          </a:blip>
          <a:srcRect b="0" l="0" r="0" t="0"/>
          <a:stretch/>
        </p:blipFill>
        <p:spPr>
          <a:xfrm>
            <a:off x="979325" y="3900850"/>
            <a:ext cx="1063475" cy="898400"/>
          </a:xfrm>
          <a:prstGeom prst="rect">
            <a:avLst/>
          </a:prstGeom>
          <a:noFill/>
          <a:ln>
            <a:noFill/>
          </a:ln>
        </p:spPr>
      </p:pic>
      <p:pic>
        <p:nvPicPr>
          <p:cNvPr id="106" name="Google Shape;106;p8"/>
          <p:cNvPicPr preferRelativeResize="0"/>
          <p:nvPr/>
        </p:nvPicPr>
        <p:blipFill rotWithShape="1">
          <a:blip r:embed="rId5">
            <a:alphaModFix/>
          </a:blip>
          <a:srcRect b="0" l="0" r="0" t="0"/>
          <a:stretch/>
        </p:blipFill>
        <p:spPr>
          <a:xfrm>
            <a:off x="2345450" y="3868692"/>
            <a:ext cx="1833675" cy="962700"/>
          </a:xfrm>
          <a:prstGeom prst="rect">
            <a:avLst/>
          </a:prstGeom>
          <a:noFill/>
          <a:ln>
            <a:noFill/>
          </a:ln>
        </p:spPr>
      </p:pic>
      <p:pic>
        <p:nvPicPr>
          <p:cNvPr id="107" name="Google Shape;107;p8"/>
          <p:cNvPicPr preferRelativeResize="0"/>
          <p:nvPr/>
        </p:nvPicPr>
        <p:blipFill rotWithShape="1">
          <a:blip r:embed="rId6">
            <a:alphaModFix/>
          </a:blip>
          <a:srcRect b="0" l="0" r="0" t="0"/>
          <a:stretch/>
        </p:blipFill>
        <p:spPr>
          <a:xfrm>
            <a:off x="4481775" y="3900845"/>
            <a:ext cx="1833674" cy="64867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0" st="0"/>
                                            </p:txEl>
                                          </p:spTgt>
                                        </p:tgtEl>
                                        <p:attrNameLst>
                                          <p:attrName>style.visibility</p:attrName>
                                        </p:attrNameLst>
                                      </p:cBhvr>
                                      <p:to>
                                        <p:strVal val="visible"/>
                                      </p:to>
                                    </p:set>
                                    <p:animEffect filter="fade" transition="in">
                                      <p:cBhvr>
                                        <p:cTn dur="1000"/>
                                        <p:tgtEl>
                                          <p:spTgt spid="10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1" st="1"/>
                                            </p:txEl>
                                          </p:spTgt>
                                        </p:tgtEl>
                                        <p:attrNameLst>
                                          <p:attrName>style.visibility</p:attrName>
                                        </p:attrNameLst>
                                      </p:cBhvr>
                                      <p:to>
                                        <p:strVal val="visible"/>
                                      </p:to>
                                    </p:set>
                                    <p:animEffect filter="fade" transition="in">
                                      <p:cBhvr>
                                        <p:cTn dur="1000"/>
                                        <p:tgtEl>
                                          <p:spTgt spid="10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2" st="2"/>
                                            </p:txEl>
                                          </p:spTgt>
                                        </p:tgtEl>
                                        <p:attrNameLst>
                                          <p:attrName>style.visibility</p:attrName>
                                        </p:attrNameLst>
                                      </p:cBhvr>
                                      <p:to>
                                        <p:strVal val="visible"/>
                                      </p:to>
                                    </p:set>
                                    <p:animEffect filter="fade" transition="in">
                                      <p:cBhvr>
                                        <p:cTn dur="1000"/>
                                        <p:tgtEl>
                                          <p:spTgt spid="10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3" st="3"/>
                                            </p:txEl>
                                          </p:spTgt>
                                        </p:tgtEl>
                                        <p:attrNameLst>
                                          <p:attrName>style.visibility</p:attrName>
                                        </p:attrNameLst>
                                      </p:cBhvr>
                                      <p:to>
                                        <p:strVal val="visible"/>
                                      </p:to>
                                    </p:set>
                                    <p:animEffect filter="fade" transition="in">
                                      <p:cBhvr>
                                        <p:cTn dur="1000"/>
                                        <p:tgtEl>
                                          <p:spTgt spid="10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4" st="4"/>
                                            </p:txEl>
                                          </p:spTgt>
                                        </p:tgtEl>
                                        <p:attrNameLst>
                                          <p:attrName>style.visibility</p:attrName>
                                        </p:attrNameLst>
                                      </p:cBhvr>
                                      <p:to>
                                        <p:strVal val="visible"/>
                                      </p:to>
                                    </p:set>
                                    <p:animEffect filter="fade" transition="in">
                                      <p:cBhvr>
                                        <p:cTn dur="1000"/>
                                        <p:tgtEl>
                                          <p:spTgt spid="10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9"/>
          <p:cNvSpPr txBox="1"/>
          <p:nvPr>
            <p:ph type="title"/>
          </p:nvPr>
        </p:nvSpPr>
        <p:spPr>
          <a:xfrm>
            <a:off x="386800" y="23610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sz="3000">
                <a:solidFill>
                  <a:srgbClr val="9900FF"/>
                </a:solidFill>
                <a:latin typeface="Lato"/>
                <a:ea typeface="Lato"/>
                <a:cs typeface="Lato"/>
                <a:sym typeface="Lato"/>
              </a:rPr>
              <a:t>Know Your Instructor - </a:t>
            </a:r>
            <a:r>
              <a:rPr b="1" lang="en" sz="3000">
                <a:solidFill>
                  <a:srgbClr val="BF9000"/>
                </a:solidFill>
                <a:latin typeface="Lato"/>
                <a:ea typeface="Lato"/>
                <a:cs typeface="Lato"/>
                <a:sym typeface="Lato"/>
              </a:rPr>
              <a:t>Chandan Mishra</a:t>
            </a:r>
            <a:endParaRPr b="1" sz="3000">
              <a:solidFill>
                <a:srgbClr val="BF9000"/>
              </a:solidFill>
              <a:latin typeface="Lato"/>
              <a:ea typeface="Lato"/>
              <a:cs typeface="Lato"/>
              <a:sym typeface="Lato"/>
            </a:endParaRPr>
          </a:p>
        </p:txBody>
      </p:sp>
      <p:sp>
        <p:nvSpPr>
          <p:cNvPr id="113" name="Google Shape;113;p9"/>
          <p:cNvSpPr txBox="1"/>
          <p:nvPr/>
        </p:nvSpPr>
        <p:spPr>
          <a:xfrm>
            <a:off x="3359750" y="1077900"/>
            <a:ext cx="5628900" cy="36591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rgbClr val="666666"/>
              </a:buClr>
              <a:buSzPts val="1800"/>
              <a:buFont typeface="Lato"/>
              <a:buChar char="●"/>
            </a:pPr>
            <a:r>
              <a:rPr b="1" i="0" lang="en" sz="1800" u="none" cap="none" strike="noStrike">
                <a:solidFill>
                  <a:srgbClr val="666666"/>
                </a:solidFill>
                <a:latin typeface="Lato"/>
                <a:ea typeface="Lato"/>
                <a:cs typeface="Lato"/>
                <a:sym typeface="Lato"/>
              </a:rPr>
              <a:t>Nearly 8+ years of Experience in testing consultancy, automation, security and performance testing</a:t>
            </a:r>
            <a:endParaRPr b="1" i="0" sz="1800" u="none" cap="none" strike="noStrike">
              <a:solidFill>
                <a:srgbClr val="666666"/>
              </a:solidFill>
              <a:latin typeface="Lato"/>
              <a:ea typeface="Lato"/>
              <a:cs typeface="Lato"/>
              <a:sym typeface="Lato"/>
            </a:endParaRPr>
          </a:p>
          <a:p>
            <a:pPr indent="-342900" lvl="0" marL="457200" marR="0" rtl="0" algn="l">
              <a:lnSpc>
                <a:spcPct val="115000"/>
              </a:lnSpc>
              <a:spcBef>
                <a:spcPts val="0"/>
              </a:spcBef>
              <a:spcAft>
                <a:spcPts val="0"/>
              </a:spcAft>
              <a:buClr>
                <a:srgbClr val="666666"/>
              </a:buClr>
              <a:buSzPts val="1800"/>
              <a:buFont typeface="Lato"/>
              <a:buChar char="●"/>
            </a:pPr>
            <a:r>
              <a:rPr b="1" i="0" lang="en" sz="1800" u="none" cap="none" strike="noStrike">
                <a:solidFill>
                  <a:srgbClr val="666666"/>
                </a:solidFill>
                <a:latin typeface="Lato"/>
                <a:ea typeface="Lato"/>
                <a:cs typeface="Lato"/>
                <a:sym typeface="Lato"/>
              </a:rPr>
              <a:t>Taught 1000+ Students for edureka, testautomasi, Jakartalabs and Engigyan</a:t>
            </a:r>
            <a:endParaRPr b="1" i="0" sz="1800" u="none" cap="none" strike="noStrike">
              <a:solidFill>
                <a:srgbClr val="666666"/>
              </a:solidFill>
              <a:latin typeface="Lato"/>
              <a:ea typeface="Lato"/>
              <a:cs typeface="Lato"/>
              <a:sym typeface="Lato"/>
            </a:endParaRPr>
          </a:p>
          <a:p>
            <a:pPr indent="-342900" lvl="0" marL="457200" marR="0" rtl="0" algn="l">
              <a:lnSpc>
                <a:spcPct val="115000"/>
              </a:lnSpc>
              <a:spcBef>
                <a:spcPts val="0"/>
              </a:spcBef>
              <a:spcAft>
                <a:spcPts val="0"/>
              </a:spcAft>
              <a:buClr>
                <a:srgbClr val="666666"/>
              </a:buClr>
              <a:buSzPts val="1800"/>
              <a:buFont typeface="Lato"/>
              <a:buChar char="●"/>
            </a:pPr>
            <a:r>
              <a:rPr b="1" i="0" lang="en" sz="1800" u="none" cap="none" strike="noStrike">
                <a:solidFill>
                  <a:srgbClr val="666666"/>
                </a:solidFill>
                <a:latin typeface="Lato"/>
                <a:ea typeface="Lato"/>
                <a:cs typeface="Lato"/>
                <a:sym typeface="Lato"/>
              </a:rPr>
              <a:t>Over 2k Paid Students on Udemy</a:t>
            </a:r>
            <a:endParaRPr b="1" i="0" sz="1800" u="none" cap="none" strike="noStrike">
              <a:solidFill>
                <a:srgbClr val="666666"/>
              </a:solidFill>
              <a:latin typeface="Lato"/>
              <a:ea typeface="Lato"/>
              <a:cs typeface="Lato"/>
              <a:sym typeface="Lato"/>
            </a:endParaRPr>
          </a:p>
          <a:p>
            <a:pPr indent="-342900" lvl="0" marL="457200" marR="0" rtl="0" algn="l">
              <a:lnSpc>
                <a:spcPct val="115000"/>
              </a:lnSpc>
              <a:spcBef>
                <a:spcPts val="0"/>
              </a:spcBef>
              <a:spcAft>
                <a:spcPts val="0"/>
              </a:spcAft>
              <a:buClr>
                <a:srgbClr val="666666"/>
              </a:buClr>
              <a:buSzPts val="1800"/>
              <a:buFont typeface="Lato"/>
              <a:buChar char="●"/>
            </a:pPr>
            <a:r>
              <a:rPr b="1" i="0" lang="en" sz="1800" u="none" cap="none" strike="noStrike">
                <a:solidFill>
                  <a:srgbClr val="666666"/>
                </a:solidFill>
                <a:latin typeface="Lato"/>
                <a:ea typeface="Lato"/>
                <a:cs typeface="Lato"/>
                <a:sym typeface="Lato"/>
              </a:rPr>
              <a:t>Worked With Top Companies such as Cvent, Wallethub, Finaccel, G4S, Drishtisoft</a:t>
            </a:r>
            <a:endParaRPr b="1" i="0" sz="1800" u="none" cap="none" strike="noStrike">
              <a:solidFill>
                <a:srgbClr val="666666"/>
              </a:solidFill>
              <a:latin typeface="Lato"/>
              <a:ea typeface="Lato"/>
              <a:cs typeface="Lato"/>
              <a:sym typeface="Lato"/>
            </a:endParaRPr>
          </a:p>
          <a:p>
            <a:pPr indent="-342900" lvl="0" marL="457200" marR="0" rtl="0" algn="l">
              <a:lnSpc>
                <a:spcPct val="115000"/>
              </a:lnSpc>
              <a:spcBef>
                <a:spcPts val="0"/>
              </a:spcBef>
              <a:spcAft>
                <a:spcPts val="0"/>
              </a:spcAft>
              <a:buClr>
                <a:srgbClr val="666666"/>
              </a:buClr>
              <a:buSzPts val="1800"/>
              <a:buFont typeface="Lato"/>
              <a:buChar char="●"/>
            </a:pPr>
            <a:r>
              <a:rPr b="1" i="0" lang="en" sz="1800" u="none" cap="none" strike="noStrike">
                <a:solidFill>
                  <a:srgbClr val="666666"/>
                </a:solidFill>
                <a:latin typeface="Lato"/>
                <a:ea typeface="Lato"/>
                <a:cs typeface="Lato"/>
                <a:sym typeface="Lato"/>
              </a:rPr>
              <a:t>Owner of freelancer based consultancy TestAutomasi</a:t>
            </a:r>
            <a:endParaRPr b="1" i="0" sz="1800" u="none" cap="none" strike="noStrike">
              <a:solidFill>
                <a:srgbClr val="666666"/>
              </a:solidFill>
              <a:latin typeface="Lato"/>
              <a:ea typeface="Lato"/>
              <a:cs typeface="Lato"/>
              <a:sym typeface="Lato"/>
            </a:endParaRPr>
          </a:p>
          <a:p>
            <a:pPr indent="-342900" lvl="0" marL="457200" marR="0" rtl="0" algn="l">
              <a:lnSpc>
                <a:spcPct val="115000"/>
              </a:lnSpc>
              <a:spcBef>
                <a:spcPts val="0"/>
              </a:spcBef>
              <a:spcAft>
                <a:spcPts val="0"/>
              </a:spcAft>
              <a:buClr>
                <a:srgbClr val="666666"/>
              </a:buClr>
              <a:buSzPts val="1800"/>
              <a:buFont typeface="Lato"/>
              <a:buChar char="●"/>
            </a:pPr>
            <a:r>
              <a:rPr b="1" i="0" lang="en" sz="1800" u="none" cap="none" strike="noStrike">
                <a:solidFill>
                  <a:srgbClr val="666666"/>
                </a:solidFill>
                <a:latin typeface="Lato"/>
                <a:ea typeface="Lato"/>
                <a:cs typeface="Lato"/>
                <a:sym typeface="Lato"/>
              </a:rPr>
              <a:t>Writer of upcoming book on mobile testing</a:t>
            </a:r>
            <a:br>
              <a:rPr b="1" i="0" lang="en" sz="1800" u="none" cap="none" strike="noStrike">
                <a:solidFill>
                  <a:srgbClr val="666666"/>
                </a:solidFill>
                <a:latin typeface="Lato"/>
                <a:ea typeface="Lato"/>
                <a:cs typeface="Lato"/>
                <a:sym typeface="Lato"/>
              </a:rPr>
            </a:br>
            <a:endParaRPr b="1" i="0" sz="1800" u="none" cap="none" strike="noStrike">
              <a:solidFill>
                <a:srgbClr val="666666"/>
              </a:solidFill>
              <a:latin typeface="Lato"/>
              <a:ea typeface="Lato"/>
              <a:cs typeface="Lato"/>
              <a:sym typeface="Lato"/>
            </a:endParaRPr>
          </a:p>
        </p:txBody>
      </p:sp>
      <p:pic>
        <p:nvPicPr>
          <p:cNvPr id="114" name="Google Shape;114;p9"/>
          <p:cNvPicPr preferRelativeResize="0"/>
          <p:nvPr/>
        </p:nvPicPr>
        <p:blipFill rotWithShape="1">
          <a:blip r:embed="rId3">
            <a:alphaModFix/>
          </a:blip>
          <a:srcRect b="0" l="0" r="0" t="0"/>
          <a:stretch/>
        </p:blipFill>
        <p:spPr>
          <a:xfrm>
            <a:off x="386800" y="1193300"/>
            <a:ext cx="2972950" cy="2492225"/>
          </a:xfrm>
          <a:prstGeom prst="rect">
            <a:avLst/>
          </a:prstGeom>
          <a:noFill/>
          <a:ln>
            <a:noFill/>
          </a:ln>
        </p:spPr>
      </p:pic>
      <p:sp>
        <p:nvSpPr>
          <p:cNvPr id="115" name="Google Shape;115;p9"/>
          <p:cNvSpPr txBox="1"/>
          <p:nvPr/>
        </p:nvSpPr>
        <p:spPr>
          <a:xfrm>
            <a:off x="578650" y="4114800"/>
            <a:ext cx="2561100" cy="503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sng" cap="none" strike="noStrike">
                <a:solidFill>
                  <a:schemeClr val="hlink"/>
                </a:solidFill>
                <a:latin typeface="Arial"/>
                <a:ea typeface="Arial"/>
                <a:cs typeface="Arial"/>
                <a:sym typeface="Arial"/>
                <a:hlinkClick r:id="rId4"/>
              </a:rPr>
              <a:t>linkedin.in/in/chandanmishra1</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